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34"/>
  </p:notesMasterIdLst>
  <p:sldIdLst>
    <p:sldId id="256" r:id="rId4"/>
    <p:sldId id="353" r:id="rId5"/>
    <p:sldId id="391" r:id="rId6"/>
    <p:sldId id="393" r:id="rId7"/>
    <p:sldId id="392" r:id="rId8"/>
    <p:sldId id="394" r:id="rId9"/>
    <p:sldId id="386" r:id="rId10"/>
    <p:sldId id="396" r:id="rId11"/>
    <p:sldId id="397" r:id="rId12"/>
    <p:sldId id="395" r:id="rId13"/>
    <p:sldId id="400" r:id="rId14"/>
    <p:sldId id="401" r:id="rId15"/>
    <p:sldId id="385" r:id="rId16"/>
    <p:sldId id="403" r:id="rId17"/>
    <p:sldId id="281" r:id="rId18"/>
    <p:sldId id="372" r:id="rId19"/>
    <p:sldId id="382" r:id="rId20"/>
    <p:sldId id="404" r:id="rId21"/>
    <p:sldId id="384" r:id="rId22"/>
    <p:sldId id="381" r:id="rId23"/>
    <p:sldId id="367" r:id="rId24"/>
    <p:sldId id="358" r:id="rId25"/>
    <p:sldId id="376" r:id="rId26"/>
    <p:sldId id="375" r:id="rId27"/>
    <p:sldId id="378" r:id="rId28"/>
    <p:sldId id="387" r:id="rId29"/>
    <p:sldId id="389" r:id="rId30"/>
    <p:sldId id="262" r:id="rId31"/>
    <p:sldId id="263" r:id="rId32"/>
    <p:sldId id="261" r:id="rId33"/>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nisse Luna Escamilla" initials="DLE" lastIdx="2" clrIdx="0">
    <p:extLst>
      <p:ext uri="{19B8F6BF-5375-455C-9EA6-DF929625EA0E}">
        <p15:presenceInfo xmlns:p15="http://schemas.microsoft.com/office/powerpoint/2012/main" userId="7215aebb874a143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2D68"/>
    <a:srgbClr val="6F418F"/>
    <a:srgbClr val="884DBB"/>
    <a:srgbClr val="9E79A8"/>
    <a:srgbClr val="FFFFFF"/>
    <a:srgbClr val="E1E1E1"/>
    <a:srgbClr val="D3097F"/>
    <a:srgbClr val="BDA4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Estilo medio 4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79" autoAdjust="0"/>
    <p:restoredTop sz="95701"/>
  </p:normalViewPr>
  <p:slideViewPr>
    <p:cSldViewPr snapToGrid="0" snapToObjects="1">
      <p:cViewPr varScale="1">
        <p:scale>
          <a:sx n="91" d="100"/>
          <a:sy n="91" d="100"/>
        </p:scale>
        <p:origin x="436" y="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D3E23F-1F16-4C0D-8119-8C1E6B9A1568}" type="datetimeFigureOut">
              <a:rPr lang="en-US" smtClean="0"/>
              <a:t>3/18/2024</a:t>
            </a:fld>
            <a:endParaRPr lang="en-US"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CD88D7-4B5E-4EBD-8154-B809A38CBA29}" type="slidenum">
              <a:rPr lang="en-US" smtClean="0"/>
              <a:t>‹Nº›</a:t>
            </a:fld>
            <a:endParaRPr lang="en-US" dirty="0"/>
          </a:p>
        </p:txBody>
      </p:sp>
    </p:spTree>
    <p:extLst>
      <p:ext uri="{BB962C8B-B14F-4D97-AF65-F5344CB8AC3E}">
        <p14:creationId xmlns:p14="http://schemas.microsoft.com/office/powerpoint/2010/main" val="1109439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887695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820491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963187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842116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431490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3" name="Google Shape;16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1" name="Google Shape;17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9" name="Google Shape;17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6ECE66D-9C83-9743-B0E8-162AB9387E6F}"/>
              </a:ext>
            </a:extLst>
          </p:cNvPr>
          <p:cNvSpPr>
            <a:spLocks noGrp="1"/>
          </p:cNvSpPr>
          <p:nvPr>
            <p:ph type="ctrTitle"/>
          </p:nvPr>
        </p:nvSpPr>
        <p:spPr>
          <a:xfrm>
            <a:off x="1524001"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6DC05783-1923-BE47-8247-3B3934F21D5B}"/>
              </a:ext>
            </a:extLst>
          </p:cNvPr>
          <p:cNvSpPr>
            <a:spLocks noGrp="1"/>
          </p:cNvSpPr>
          <p:nvPr>
            <p:ph type="subTitle" idx="1"/>
          </p:nvPr>
        </p:nvSpPr>
        <p:spPr>
          <a:xfrm>
            <a:off x="1524001" y="3602039"/>
            <a:ext cx="9144000" cy="1655762"/>
          </a:xfrm>
        </p:spPr>
        <p:txBody>
          <a:bodyPr/>
          <a:lstStyle>
            <a:lvl1pPr marL="0" indent="0" algn="ctr">
              <a:buNone/>
              <a:defRPr sz="2400"/>
            </a:lvl1pPr>
            <a:lvl2pPr marL="457200" indent="0" algn="ctr">
              <a:buNone/>
              <a:defRPr sz="2000"/>
            </a:lvl2pPr>
            <a:lvl3pPr marL="914399" indent="0" algn="ctr">
              <a:buNone/>
              <a:defRPr sz="1800"/>
            </a:lvl3pPr>
            <a:lvl4pPr marL="1371598" indent="0" algn="ctr">
              <a:buNone/>
              <a:defRPr sz="1600"/>
            </a:lvl4pPr>
            <a:lvl5pPr marL="1828798" indent="0" algn="ctr">
              <a:buNone/>
              <a:defRPr sz="1600"/>
            </a:lvl5pPr>
            <a:lvl6pPr marL="2285998" indent="0" algn="ctr">
              <a:buNone/>
              <a:defRPr sz="1600"/>
            </a:lvl6pPr>
            <a:lvl7pPr marL="2743197" indent="0" algn="ctr">
              <a:buNone/>
              <a:defRPr sz="1600"/>
            </a:lvl7pPr>
            <a:lvl8pPr marL="3200397" indent="0" algn="ctr">
              <a:buNone/>
              <a:defRPr sz="1600"/>
            </a:lvl8pPr>
            <a:lvl9pPr marL="3657596"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C7A10D79-7D6A-4A4B-A993-11755632B0BA}"/>
              </a:ext>
            </a:extLst>
          </p:cNvPr>
          <p:cNvSpPr>
            <a:spLocks noGrp="1"/>
          </p:cNvSpPr>
          <p:nvPr>
            <p:ph type="dt" sz="half" idx="10"/>
          </p:nvPr>
        </p:nvSpPr>
        <p:spPr/>
        <p:txBody>
          <a:bodyPr/>
          <a:lstStyle/>
          <a:p>
            <a:fld id="{D83B218E-A7BF-C844-BFB3-A9EF94293E8C}" type="datetimeFigureOut">
              <a:rPr lang="es-MX" smtClean="0"/>
              <a:t>18/03/2024</a:t>
            </a:fld>
            <a:endParaRPr lang="es-MX" dirty="0"/>
          </a:p>
        </p:txBody>
      </p:sp>
      <p:sp>
        <p:nvSpPr>
          <p:cNvPr id="5" name="Marcador de pie de página 4">
            <a:extLst>
              <a:ext uri="{FF2B5EF4-FFF2-40B4-BE49-F238E27FC236}">
                <a16:creationId xmlns:a16="http://schemas.microsoft.com/office/drawing/2014/main" id="{4744253C-8ABD-DC4F-B85A-9B38742AD7D8}"/>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385A63C8-04C8-9D4A-86A3-59B0F1E1BDA0}"/>
              </a:ext>
            </a:extLst>
          </p:cNvPr>
          <p:cNvSpPr>
            <a:spLocks noGrp="1"/>
          </p:cNvSpPr>
          <p:nvPr>
            <p:ph type="sldNum" sz="quarter" idx="12"/>
          </p:nvPr>
        </p:nvSpPr>
        <p:spPr/>
        <p:txBody>
          <a:bodyPr/>
          <a:lstStyle/>
          <a:p>
            <a:fld id="{CB4B3B7A-3C7C-4644-B95A-C3B4EBD94779}" type="slidenum">
              <a:rPr lang="es-MX" smtClean="0"/>
              <a:t>‹Nº›</a:t>
            </a:fld>
            <a:endParaRPr lang="es-MX" dirty="0"/>
          </a:p>
        </p:txBody>
      </p:sp>
    </p:spTree>
    <p:extLst>
      <p:ext uri="{BB962C8B-B14F-4D97-AF65-F5344CB8AC3E}">
        <p14:creationId xmlns:p14="http://schemas.microsoft.com/office/powerpoint/2010/main" val="4090406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6B14C4-24A2-5B4B-B220-C077715EEE4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75B96320-23B7-FF40-A7D7-3A1842E8772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0EAC0A8-D96C-7D43-8589-219830D1B35E}"/>
              </a:ext>
            </a:extLst>
          </p:cNvPr>
          <p:cNvSpPr>
            <a:spLocks noGrp="1"/>
          </p:cNvSpPr>
          <p:nvPr>
            <p:ph type="dt" sz="half" idx="10"/>
          </p:nvPr>
        </p:nvSpPr>
        <p:spPr/>
        <p:txBody>
          <a:bodyPr/>
          <a:lstStyle/>
          <a:p>
            <a:fld id="{D83B218E-A7BF-C844-BFB3-A9EF94293E8C}" type="datetimeFigureOut">
              <a:rPr lang="es-MX" smtClean="0"/>
              <a:t>18/03/2024</a:t>
            </a:fld>
            <a:endParaRPr lang="es-MX" dirty="0"/>
          </a:p>
        </p:txBody>
      </p:sp>
      <p:sp>
        <p:nvSpPr>
          <p:cNvPr id="5" name="Marcador de pie de página 4">
            <a:extLst>
              <a:ext uri="{FF2B5EF4-FFF2-40B4-BE49-F238E27FC236}">
                <a16:creationId xmlns:a16="http://schemas.microsoft.com/office/drawing/2014/main" id="{D29EC449-01D2-4043-96C3-6A348B4999C9}"/>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592A1BD1-F844-764C-86EA-985BAABDD670}"/>
              </a:ext>
            </a:extLst>
          </p:cNvPr>
          <p:cNvSpPr>
            <a:spLocks noGrp="1"/>
          </p:cNvSpPr>
          <p:nvPr>
            <p:ph type="sldNum" sz="quarter" idx="12"/>
          </p:nvPr>
        </p:nvSpPr>
        <p:spPr/>
        <p:txBody>
          <a:bodyPr/>
          <a:lstStyle/>
          <a:p>
            <a:fld id="{CB4B3B7A-3C7C-4644-B95A-C3B4EBD94779}" type="slidenum">
              <a:rPr lang="es-MX" smtClean="0"/>
              <a:t>‹Nº›</a:t>
            </a:fld>
            <a:endParaRPr lang="es-MX" dirty="0"/>
          </a:p>
        </p:txBody>
      </p:sp>
    </p:spTree>
    <p:extLst>
      <p:ext uri="{BB962C8B-B14F-4D97-AF65-F5344CB8AC3E}">
        <p14:creationId xmlns:p14="http://schemas.microsoft.com/office/powerpoint/2010/main" val="1373160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D988904-BBEE-B642-B961-0D742F1AD1E2}"/>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D6CA0063-D03F-8544-9B4B-45D2CD9A1CB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47A429C4-5410-B347-83D5-12C416F876BA}"/>
              </a:ext>
            </a:extLst>
          </p:cNvPr>
          <p:cNvSpPr>
            <a:spLocks noGrp="1"/>
          </p:cNvSpPr>
          <p:nvPr>
            <p:ph type="dt" sz="half" idx="10"/>
          </p:nvPr>
        </p:nvSpPr>
        <p:spPr/>
        <p:txBody>
          <a:bodyPr/>
          <a:lstStyle/>
          <a:p>
            <a:fld id="{D83B218E-A7BF-C844-BFB3-A9EF94293E8C}" type="datetimeFigureOut">
              <a:rPr lang="es-MX" smtClean="0"/>
              <a:t>18/03/2024</a:t>
            </a:fld>
            <a:endParaRPr lang="es-MX" dirty="0"/>
          </a:p>
        </p:txBody>
      </p:sp>
      <p:sp>
        <p:nvSpPr>
          <p:cNvPr id="5" name="Marcador de pie de página 4">
            <a:extLst>
              <a:ext uri="{FF2B5EF4-FFF2-40B4-BE49-F238E27FC236}">
                <a16:creationId xmlns:a16="http://schemas.microsoft.com/office/drawing/2014/main" id="{D27ECF4A-C8AB-7047-93E0-AEBB22675FA3}"/>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2E961069-B595-E846-BCE8-DA444FD96EB2}"/>
              </a:ext>
            </a:extLst>
          </p:cNvPr>
          <p:cNvSpPr>
            <a:spLocks noGrp="1"/>
          </p:cNvSpPr>
          <p:nvPr>
            <p:ph type="sldNum" sz="quarter" idx="12"/>
          </p:nvPr>
        </p:nvSpPr>
        <p:spPr/>
        <p:txBody>
          <a:bodyPr/>
          <a:lstStyle/>
          <a:p>
            <a:fld id="{CB4B3B7A-3C7C-4644-B95A-C3B4EBD94779}" type="slidenum">
              <a:rPr lang="es-MX" smtClean="0"/>
              <a:t>‹Nº›</a:t>
            </a:fld>
            <a:endParaRPr lang="es-MX" dirty="0"/>
          </a:p>
        </p:txBody>
      </p:sp>
    </p:spTree>
    <p:extLst>
      <p:ext uri="{BB962C8B-B14F-4D97-AF65-F5344CB8AC3E}">
        <p14:creationId xmlns:p14="http://schemas.microsoft.com/office/powerpoint/2010/main" val="9071538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apositiva de título" type="title">
  <p:cSld name="Diapositiva de título">
    <p:spTree>
      <p:nvGrpSpPr>
        <p:cNvPr id="1" name="Shape 15"/>
        <p:cNvGrpSpPr/>
        <p:nvPr/>
      </p:nvGrpSpPr>
      <p:grpSpPr>
        <a:xfrm>
          <a:off x="0" y="0"/>
          <a:ext cx="0" cy="0"/>
          <a:chOff x="0" y="0"/>
          <a:chExt cx="0" cy="0"/>
        </a:xfrm>
      </p:grpSpPr>
      <p:sp>
        <p:nvSpPr>
          <p:cNvPr id="16" name="Google Shape;16;p16"/>
          <p:cNvSpPr txBox="1">
            <a:spLocks noGrp="1"/>
          </p:cNvSpPr>
          <p:nvPr>
            <p:ph type="ctrTitle"/>
          </p:nvPr>
        </p:nvSpPr>
        <p:spPr>
          <a:xfrm>
            <a:off x="1524001"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6"/>
          <p:cNvSpPr txBox="1">
            <a:spLocks noGrp="1"/>
          </p:cNvSpPr>
          <p:nvPr>
            <p:ph type="subTitle" idx="1"/>
          </p:nvPr>
        </p:nvSpPr>
        <p:spPr>
          <a:xfrm>
            <a:off x="1524001" y="3602039"/>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1"/>
              </a:spcBef>
              <a:spcAft>
                <a:spcPts val="0"/>
              </a:spcAft>
              <a:buClr>
                <a:schemeClr val="dk1"/>
              </a:buClr>
              <a:buSzPts val="2000"/>
              <a:buNone/>
              <a:defRPr sz="2000"/>
            </a:lvl2pPr>
            <a:lvl3pPr lvl="2" algn="ctr">
              <a:lnSpc>
                <a:spcPct val="90000"/>
              </a:lnSpc>
              <a:spcBef>
                <a:spcPts val="501"/>
              </a:spcBef>
              <a:spcAft>
                <a:spcPts val="0"/>
              </a:spcAft>
              <a:buClr>
                <a:schemeClr val="dk1"/>
              </a:buClr>
              <a:buSzPts val="1800"/>
              <a:buNone/>
              <a:defRPr sz="1800"/>
            </a:lvl3pPr>
            <a:lvl4pPr lvl="3" algn="ctr">
              <a:lnSpc>
                <a:spcPct val="90000"/>
              </a:lnSpc>
              <a:spcBef>
                <a:spcPts val="501"/>
              </a:spcBef>
              <a:spcAft>
                <a:spcPts val="0"/>
              </a:spcAft>
              <a:buClr>
                <a:schemeClr val="dk1"/>
              </a:buClr>
              <a:buSzPts val="1600"/>
              <a:buNone/>
              <a:defRPr sz="1600"/>
            </a:lvl4pPr>
            <a:lvl5pPr lvl="4" algn="ctr">
              <a:lnSpc>
                <a:spcPct val="90000"/>
              </a:lnSpc>
              <a:spcBef>
                <a:spcPts val="501"/>
              </a:spcBef>
              <a:spcAft>
                <a:spcPts val="0"/>
              </a:spcAft>
              <a:buClr>
                <a:schemeClr val="dk1"/>
              </a:buClr>
              <a:buSzPts val="1600"/>
              <a:buNone/>
              <a:defRPr sz="1600"/>
            </a:lvl5pPr>
            <a:lvl6pPr lvl="5" algn="ctr">
              <a:lnSpc>
                <a:spcPct val="90000"/>
              </a:lnSpc>
              <a:spcBef>
                <a:spcPts val="501"/>
              </a:spcBef>
              <a:spcAft>
                <a:spcPts val="0"/>
              </a:spcAft>
              <a:buClr>
                <a:schemeClr val="dk1"/>
              </a:buClr>
              <a:buSzPts val="1600"/>
              <a:buNone/>
              <a:defRPr sz="1600"/>
            </a:lvl6pPr>
            <a:lvl7pPr lvl="6" algn="ctr">
              <a:lnSpc>
                <a:spcPct val="90000"/>
              </a:lnSpc>
              <a:spcBef>
                <a:spcPts val="501"/>
              </a:spcBef>
              <a:spcAft>
                <a:spcPts val="0"/>
              </a:spcAft>
              <a:buClr>
                <a:schemeClr val="dk1"/>
              </a:buClr>
              <a:buSzPts val="1600"/>
              <a:buNone/>
              <a:defRPr sz="1600"/>
            </a:lvl7pPr>
            <a:lvl8pPr lvl="7" algn="ctr">
              <a:lnSpc>
                <a:spcPct val="90000"/>
              </a:lnSpc>
              <a:spcBef>
                <a:spcPts val="501"/>
              </a:spcBef>
              <a:spcAft>
                <a:spcPts val="0"/>
              </a:spcAft>
              <a:buClr>
                <a:schemeClr val="dk1"/>
              </a:buClr>
              <a:buSzPts val="1600"/>
              <a:buNone/>
              <a:defRPr sz="1600"/>
            </a:lvl8pPr>
            <a:lvl9pPr lvl="8" algn="ctr">
              <a:lnSpc>
                <a:spcPct val="90000"/>
              </a:lnSpc>
              <a:spcBef>
                <a:spcPts val="501"/>
              </a:spcBef>
              <a:spcAft>
                <a:spcPts val="0"/>
              </a:spcAft>
              <a:buClr>
                <a:schemeClr val="dk1"/>
              </a:buClr>
              <a:buSzPts val="1600"/>
              <a:buNone/>
              <a:defRPr sz="1600"/>
            </a:lvl9pPr>
          </a:lstStyle>
          <a:p>
            <a:endParaRPr/>
          </a:p>
        </p:txBody>
      </p:sp>
      <p:sp>
        <p:nvSpPr>
          <p:cNvPr id="18" name="Google Shape;18;p16"/>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9" name="Google Shape;19;p16"/>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0" name="Google Shape;20;p16"/>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27061700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ítulo y objetos" type="obj">
  <p:cSld name="Título y objetos">
    <p:spTree>
      <p:nvGrpSpPr>
        <p:cNvPr id="1" name="Shape 21"/>
        <p:cNvGrpSpPr/>
        <p:nvPr/>
      </p:nvGrpSpPr>
      <p:grpSpPr>
        <a:xfrm>
          <a:off x="0" y="0"/>
          <a:ext cx="0" cy="0"/>
          <a:chOff x="0" y="0"/>
          <a:chExt cx="0" cy="0"/>
        </a:xfrm>
      </p:grpSpPr>
      <p:sp>
        <p:nvSpPr>
          <p:cNvPr id="22" name="Google Shape;22;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399" lvl="1" indent="-342900" algn="l">
              <a:lnSpc>
                <a:spcPct val="90000"/>
              </a:lnSpc>
              <a:spcBef>
                <a:spcPts val="501"/>
              </a:spcBef>
              <a:spcAft>
                <a:spcPts val="0"/>
              </a:spcAft>
              <a:buClr>
                <a:schemeClr val="dk1"/>
              </a:buClr>
              <a:buSzPts val="1800"/>
              <a:buChar char="•"/>
              <a:defRPr/>
            </a:lvl2pPr>
            <a:lvl3pPr marL="1371598" lvl="2" indent="-342900" algn="l">
              <a:lnSpc>
                <a:spcPct val="90000"/>
              </a:lnSpc>
              <a:spcBef>
                <a:spcPts val="501"/>
              </a:spcBef>
              <a:spcAft>
                <a:spcPts val="0"/>
              </a:spcAft>
              <a:buClr>
                <a:schemeClr val="dk1"/>
              </a:buClr>
              <a:buSzPts val="1800"/>
              <a:buChar char="•"/>
              <a:defRPr/>
            </a:lvl3pPr>
            <a:lvl4pPr marL="1828798" lvl="3" indent="-342900" algn="l">
              <a:lnSpc>
                <a:spcPct val="90000"/>
              </a:lnSpc>
              <a:spcBef>
                <a:spcPts val="501"/>
              </a:spcBef>
              <a:spcAft>
                <a:spcPts val="0"/>
              </a:spcAft>
              <a:buClr>
                <a:schemeClr val="dk1"/>
              </a:buClr>
              <a:buSzPts val="1800"/>
              <a:buChar char="•"/>
              <a:defRPr/>
            </a:lvl4pPr>
            <a:lvl5pPr marL="2285998" lvl="4" indent="-342900" algn="l">
              <a:lnSpc>
                <a:spcPct val="90000"/>
              </a:lnSpc>
              <a:spcBef>
                <a:spcPts val="501"/>
              </a:spcBef>
              <a:spcAft>
                <a:spcPts val="0"/>
              </a:spcAft>
              <a:buClr>
                <a:schemeClr val="dk1"/>
              </a:buClr>
              <a:buSzPts val="1800"/>
              <a:buChar char="•"/>
              <a:defRPr/>
            </a:lvl5pPr>
            <a:lvl6pPr marL="2743197" lvl="5" indent="-342900" algn="l">
              <a:lnSpc>
                <a:spcPct val="90000"/>
              </a:lnSpc>
              <a:spcBef>
                <a:spcPts val="501"/>
              </a:spcBef>
              <a:spcAft>
                <a:spcPts val="0"/>
              </a:spcAft>
              <a:buClr>
                <a:schemeClr val="dk1"/>
              </a:buClr>
              <a:buSzPts val="1800"/>
              <a:buChar char="•"/>
              <a:defRPr/>
            </a:lvl6pPr>
            <a:lvl7pPr marL="3200397" lvl="6" indent="-342900" algn="l">
              <a:lnSpc>
                <a:spcPct val="90000"/>
              </a:lnSpc>
              <a:spcBef>
                <a:spcPts val="501"/>
              </a:spcBef>
              <a:spcAft>
                <a:spcPts val="0"/>
              </a:spcAft>
              <a:buClr>
                <a:schemeClr val="dk1"/>
              </a:buClr>
              <a:buSzPts val="1800"/>
              <a:buChar char="•"/>
              <a:defRPr/>
            </a:lvl7pPr>
            <a:lvl8pPr marL="3657596" lvl="7" indent="-342900" algn="l">
              <a:lnSpc>
                <a:spcPct val="90000"/>
              </a:lnSpc>
              <a:spcBef>
                <a:spcPts val="501"/>
              </a:spcBef>
              <a:spcAft>
                <a:spcPts val="0"/>
              </a:spcAft>
              <a:buClr>
                <a:schemeClr val="dk1"/>
              </a:buClr>
              <a:buSzPts val="1800"/>
              <a:buChar char="•"/>
              <a:defRPr/>
            </a:lvl8pPr>
            <a:lvl9pPr marL="4114796" lvl="8" indent="-342900" algn="l">
              <a:lnSpc>
                <a:spcPct val="90000"/>
              </a:lnSpc>
              <a:spcBef>
                <a:spcPts val="501"/>
              </a:spcBef>
              <a:spcAft>
                <a:spcPts val="0"/>
              </a:spcAft>
              <a:buClr>
                <a:schemeClr val="dk1"/>
              </a:buClr>
              <a:buSzPts val="1800"/>
              <a:buChar char="•"/>
              <a:defRPr/>
            </a:lvl9pPr>
          </a:lstStyle>
          <a:p>
            <a:endParaRPr/>
          </a:p>
        </p:txBody>
      </p:sp>
      <p:sp>
        <p:nvSpPr>
          <p:cNvPr id="24" name="Google Shape;24;p17"/>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5" name="Google Shape;25;p17"/>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6" name="Google Shape;26;p17"/>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31206437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En blanco" type="blank">
  <p:cSld name="En blanco">
    <p:spTree>
      <p:nvGrpSpPr>
        <p:cNvPr id="1" name="Shape 27"/>
        <p:cNvGrpSpPr/>
        <p:nvPr/>
      </p:nvGrpSpPr>
      <p:grpSpPr>
        <a:xfrm>
          <a:off x="0" y="0"/>
          <a:ext cx="0" cy="0"/>
          <a:chOff x="0" y="0"/>
          <a:chExt cx="0" cy="0"/>
        </a:xfrm>
      </p:grpSpPr>
      <p:sp>
        <p:nvSpPr>
          <p:cNvPr id="28" name="Google Shape;28;p18"/>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9" name="Google Shape;29;p18"/>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0" name="Google Shape;30;p18"/>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17736826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Encabezado de sección" type="secHead">
  <p:cSld name="Encabezado de sección">
    <p:spTree>
      <p:nvGrpSpPr>
        <p:cNvPr id="1" name="Shape 31"/>
        <p:cNvGrpSpPr/>
        <p:nvPr/>
      </p:nvGrpSpPr>
      <p:grpSpPr>
        <a:xfrm>
          <a:off x="0" y="0"/>
          <a:ext cx="0" cy="0"/>
          <a:chOff x="0" y="0"/>
          <a:chExt cx="0" cy="0"/>
        </a:xfrm>
      </p:grpSpPr>
      <p:sp>
        <p:nvSpPr>
          <p:cNvPr id="32" name="Google Shape;32;p19"/>
          <p:cNvSpPr txBox="1">
            <a:spLocks noGrp="1"/>
          </p:cNvSpPr>
          <p:nvPr>
            <p:ph type="title"/>
          </p:nvPr>
        </p:nvSpPr>
        <p:spPr>
          <a:xfrm>
            <a:off x="831850" y="1709739"/>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599" algn="l">
              <a:lnSpc>
                <a:spcPct val="90000"/>
              </a:lnSpc>
              <a:spcBef>
                <a:spcPts val="1000"/>
              </a:spcBef>
              <a:spcAft>
                <a:spcPts val="0"/>
              </a:spcAft>
              <a:buClr>
                <a:srgbClr val="888888"/>
              </a:buClr>
              <a:buSzPts val="2400"/>
              <a:buNone/>
              <a:defRPr sz="2400">
                <a:solidFill>
                  <a:srgbClr val="888888"/>
                </a:solidFill>
              </a:defRPr>
            </a:lvl1pPr>
            <a:lvl2pPr marL="914399" lvl="1" indent="-228599" algn="l">
              <a:lnSpc>
                <a:spcPct val="90000"/>
              </a:lnSpc>
              <a:spcBef>
                <a:spcPts val="501"/>
              </a:spcBef>
              <a:spcAft>
                <a:spcPts val="0"/>
              </a:spcAft>
              <a:buClr>
                <a:srgbClr val="888888"/>
              </a:buClr>
              <a:buSzPts val="2000"/>
              <a:buNone/>
              <a:defRPr sz="2000">
                <a:solidFill>
                  <a:srgbClr val="888888"/>
                </a:solidFill>
              </a:defRPr>
            </a:lvl2pPr>
            <a:lvl3pPr marL="1371598" lvl="2" indent="-228599" algn="l">
              <a:lnSpc>
                <a:spcPct val="90000"/>
              </a:lnSpc>
              <a:spcBef>
                <a:spcPts val="501"/>
              </a:spcBef>
              <a:spcAft>
                <a:spcPts val="0"/>
              </a:spcAft>
              <a:buClr>
                <a:srgbClr val="888888"/>
              </a:buClr>
              <a:buSzPts val="1800"/>
              <a:buNone/>
              <a:defRPr sz="1800">
                <a:solidFill>
                  <a:srgbClr val="888888"/>
                </a:solidFill>
              </a:defRPr>
            </a:lvl3pPr>
            <a:lvl4pPr marL="1828798" lvl="3" indent="-228599" algn="l">
              <a:lnSpc>
                <a:spcPct val="90000"/>
              </a:lnSpc>
              <a:spcBef>
                <a:spcPts val="501"/>
              </a:spcBef>
              <a:spcAft>
                <a:spcPts val="0"/>
              </a:spcAft>
              <a:buClr>
                <a:srgbClr val="888888"/>
              </a:buClr>
              <a:buSzPts val="1600"/>
              <a:buNone/>
              <a:defRPr sz="1600">
                <a:solidFill>
                  <a:srgbClr val="888888"/>
                </a:solidFill>
              </a:defRPr>
            </a:lvl4pPr>
            <a:lvl5pPr marL="2285998" lvl="4" indent="-228599" algn="l">
              <a:lnSpc>
                <a:spcPct val="90000"/>
              </a:lnSpc>
              <a:spcBef>
                <a:spcPts val="501"/>
              </a:spcBef>
              <a:spcAft>
                <a:spcPts val="0"/>
              </a:spcAft>
              <a:buClr>
                <a:srgbClr val="888888"/>
              </a:buClr>
              <a:buSzPts val="1600"/>
              <a:buNone/>
              <a:defRPr sz="1600">
                <a:solidFill>
                  <a:srgbClr val="888888"/>
                </a:solidFill>
              </a:defRPr>
            </a:lvl5pPr>
            <a:lvl6pPr marL="2743197" lvl="5" indent="-228599" algn="l">
              <a:lnSpc>
                <a:spcPct val="90000"/>
              </a:lnSpc>
              <a:spcBef>
                <a:spcPts val="501"/>
              </a:spcBef>
              <a:spcAft>
                <a:spcPts val="0"/>
              </a:spcAft>
              <a:buClr>
                <a:srgbClr val="888888"/>
              </a:buClr>
              <a:buSzPts val="1600"/>
              <a:buNone/>
              <a:defRPr sz="1600">
                <a:solidFill>
                  <a:srgbClr val="888888"/>
                </a:solidFill>
              </a:defRPr>
            </a:lvl6pPr>
            <a:lvl7pPr marL="3200397" lvl="6" indent="-228599" algn="l">
              <a:lnSpc>
                <a:spcPct val="90000"/>
              </a:lnSpc>
              <a:spcBef>
                <a:spcPts val="501"/>
              </a:spcBef>
              <a:spcAft>
                <a:spcPts val="0"/>
              </a:spcAft>
              <a:buClr>
                <a:srgbClr val="888888"/>
              </a:buClr>
              <a:buSzPts val="1600"/>
              <a:buNone/>
              <a:defRPr sz="1600">
                <a:solidFill>
                  <a:srgbClr val="888888"/>
                </a:solidFill>
              </a:defRPr>
            </a:lvl7pPr>
            <a:lvl8pPr marL="3657596" lvl="7" indent="-228599" algn="l">
              <a:lnSpc>
                <a:spcPct val="90000"/>
              </a:lnSpc>
              <a:spcBef>
                <a:spcPts val="501"/>
              </a:spcBef>
              <a:spcAft>
                <a:spcPts val="0"/>
              </a:spcAft>
              <a:buClr>
                <a:srgbClr val="888888"/>
              </a:buClr>
              <a:buSzPts val="1600"/>
              <a:buNone/>
              <a:defRPr sz="1600">
                <a:solidFill>
                  <a:srgbClr val="888888"/>
                </a:solidFill>
              </a:defRPr>
            </a:lvl8pPr>
            <a:lvl9pPr marL="4114796" lvl="8" indent="-228599" algn="l">
              <a:lnSpc>
                <a:spcPct val="90000"/>
              </a:lnSpc>
              <a:spcBef>
                <a:spcPts val="501"/>
              </a:spcBef>
              <a:spcAft>
                <a:spcPts val="0"/>
              </a:spcAft>
              <a:buClr>
                <a:srgbClr val="888888"/>
              </a:buClr>
              <a:buSzPts val="1600"/>
              <a:buNone/>
              <a:defRPr sz="1600">
                <a:solidFill>
                  <a:srgbClr val="888888"/>
                </a:solidFill>
              </a:defRPr>
            </a:lvl9pPr>
          </a:lstStyle>
          <a:p>
            <a:endParaRPr/>
          </a:p>
        </p:txBody>
      </p:sp>
      <p:sp>
        <p:nvSpPr>
          <p:cNvPr id="34" name="Google Shape;34;p19"/>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5" name="Google Shape;35;p19"/>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6" name="Google Shape;36;p19"/>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15684517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Dos objetos" type="twoObj">
  <p:cSld name="Dos objetos">
    <p:spTree>
      <p:nvGrpSpPr>
        <p:cNvPr id="1" name="Shape 37"/>
        <p:cNvGrpSpPr/>
        <p:nvPr/>
      </p:nvGrpSpPr>
      <p:grpSpPr>
        <a:xfrm>
          <a:off x="0" y="0"/>
          <a:ext cx="0" cy="0"/>
          <a:chOff x="0" y="0"/>
          <a:chExt cx="0" cy="0"/>
        </a:xfrm>
      </p:grpSpPr>
      <p:sp>
        <p:nvSpPr>
          <p:cNvPr id="38" name="Google Shape;38;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0"/>
          <p:cNvSpPr txBox="1">
            <a:spLocks noGrp="1"/>
          </p:cNvSpPr>
          <p:nvPr>
            <p:ph type="body" idx="1"/>
          </p:nvPr>
        </p:nvSpPr>
        <p:spPr>
          <a:xfrm>
            <a:off x="838200" y="1825625"/>
            <a:ext cx="51816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399" lvl="1" indent="-342900" algn="l">
              <a:lnSpc>
                <a:spcPct val="90000"/>
              </a:lnSpc>
              <a:spcBef>
                <a:spcPts val="501"/>
              </a:spcBef>
              <a:spcAft>
                <a:spcPts val="0"/>
              </a:spcAft>
              <a:buClr>
                <a:schemeClr val="dk1"/>
              </a:buClr>
              <a:buSzPts val="1800"/>
              <a:buChar char="•"/>
              <a:defRPr/>
            </a:lvl2pPr>
            <a:lvl3pPr marL="1371598" lvl="2" indent="-342900" algn="l">
              <a:lnSpc>
                <a:spcPct val="90000"/>
              </a:lnSpc>
              <a:spcBef>
                <a:spcPts val="501"/>
              </a:spcBef>
              <a:spcAft>
                <a:spcPts val="0"/>
              </a:spcAft>
              <a:buClr>
                <a:schemeClr val="dk1"/>
              </a:buClr>
              <a:buSzPts val="1800"/>
              <a:buChar char="•"/>
              <a:defRPr/>
            </a:lvl3pPr>
            <a:lvl4pPr marL="1828798" lvl="3" indent="-342900" algn="l">
              <a:lnSpc>
                <a:spcPct val="90000"/>
              </a:lnSpc>
              <a:spcBef>
                <a:spcPts val="501"/>
              </a:spcBef>
              <a:spcAft>
                <a:spcPts val="0"/>
              </a:spcAft>
              <a:buClr>
                <a:schemeClr val="dk1"/>
              </a:buClr>
              <a:buSzPts val="1800"/>
              <a:buChar char="•"/>
              <a:defRPr/>
            </a:lvl4pPr>
            <a:lvl5pPr marL="2285998" lvl="4" indent="-342900" algn="l">
              <a:lnSpc>
                <a:spcPct val="90000"/>
              </a:lnSpc>
              <a:spcBef>
                <a:spcPts val="501"/>
              </a:spcBef>
              <a:spcAft>
                <a:spcPts val="0"/>
              </a:spcAft>
              <a:buClr>
                <a:schemeClr val="dk1"/>
              </a:buClr>
              <a:buSzPts val="1800"/>
              <a:buChar char="•"/>
              <a:defRPr/>
            </a:lvl5pPr>
            <a:lvl6pPr marL="2743197" lvl="5" indent="-342900" algn="l">
              <a:lnSpc>
                <a:spcPct val="90000"/>
              </a:lnSpc>
              <a:spcBef>
                <a:spcPts val="501"/>
              </a:spcBef>
              <a:spcAft>
                <a:spcPts val="0"/>
              </a:spcAft>
              <a:buClr>
                <a:schemeClr val="dk1"/>
              </a:buClr>
              <a:buSzPts val="1800"/>
              <a:buChar char="•"/>
              <a:defRPr/>
            </a:lvl6pPr>
            <a:lvl7pPr marL="3200397" lvl="6" indent="-342900" algn="l">
              <a:lnSpc>
                <a:spcPct val="90000"/>
              </a:lnSpc>
              <a:spcBef>
                <a:spcPts val="501"/>
              </a:spcBef>
              <a:spcAft>
                <a:spcPts val="0"/>
              </a:spcAft>
              <a:buClr>
                <a:schemeClr val="dk1"/>
              </a:buClr>
              <a:buSzPts val="1800"/>
              <a:buChar char="•"/>
              <a:defRPr/>
            </a:lvl7pPr>
            <a:lvl8pPr marL="3657596" lvl="7" indent="-342900" algn="l">
              <a:lnSpc>
                <a:spcPct val="90000"/>
              </a:lnSpc>
              <a:spcBef>
                <a:spcPts val="501"/>
              </a:spcBef>
              <a:spcAft>
                <a:spcPts val="0"/>
              </a:spcAft>
              <a:buClr>
                <a:schemeClr val="dk1"/>
              </a:buClr>
              <a:buSzPts val="1800"/>
              <a:buChar char="•"/>
              <a:defRPr/>
            </a:lvl8pPr>
            <a:lvl9pPr marL="4114796" lvl="8" indent="-342900" algn="l">
              <a:lnSpc>
                <a:spcPct val="90000"/>
              </a:lnSpc>
              <a:spcBef>
                <a:spcPts val="501"/>
              </a:spcBef>
              <a:spcAft>
                <a:spcPts val="0"/>
              </a:spcAft>
              <a:buClr>
                <a:schemeClr val="dk1"/>
              </a:buClr>
              <a:buSzPts val="1800"/>
              <a:buChar char="•"/>
              <a:defRPr/>
            </a:lvl9pPr>
          </a:lstStyle>
          <a:p>
            <a:endParaRPr/>
          </a:p>
        </p:txBody>
      </p:sp>
      <p:sp>
        <p:nvSpPr>
          <p:cNvPr id="40" name="Google Shape;40;p20"/>
          <p:cNvSpPr txBox="1">
            <a:spLocks noGrp="1"/>
          </p:cNvSpPr>
          <p:nvPr>
            <p:ph type="body" idx="2"/>
          </p:nvPr>
        </p:nvSpPr>
        <p:spPr>
          <a:xfrm>
            <a:off x="6172200" y="1825625"/>
            <a:ext cx="51816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399" lvl="1" indent="-342900" algn="l">
              <a:lnSpc>
                <a:spcPct val="90000"/>
              </a:lnSpc>
              <a:spcBef>
                <a:spcPts val="501"/>
              </a:spcBef>
              <a:spcAft>
                <a:spcPts val="0"/>
              </a:spcAft>
              <a:buClr>
                <a:schemeClr val="dk1"/>
              </a:buClr>
              <a:buSzPts val="1800"/>
              <a:buChar char="•"/>
              <a:defRPr/>
            </a:lvl2pPr>
            <a:lvl3pPr marL="1371598" lvl="2" indent="-342900" algn="l">
              <a:lnSpc>
                <a:spcPct val="90000"/>
              </a:lnSpc>
              <a:spcBef>
                <a:spcPts val="501"/>
              </a:spcBef>
              <a:spcAft>
                <a:spcPts val="0"/>
              </a:spcAft>
              <a:buClr>
                <a:schemeClr val="dk1"/>
              </a:buClr>
              <a:buSzPts val="1800"/>
              <a:buChar char="•"/>
              <a:defRPr/>
            </a:lvl3pPr>
            <a:lvl4pPr marL="1828798" lvl="3" indent="-342900" algn="l">
              <a:lnSpc>
                <a:spcPct val="90000"/>
              </a:lnSpc>
              <a:spcBef>
                <a:spcPts val="501"/>
              </a:spcBef>
              <a:spcAft>
                <a:spcPts val="0"/>
              </a:spcAft>
              <a:buClr>
                <a:schemeClr val="dk1"/>
              </a:buClr>
              <a:buSzPts val="1800"/>
              <a:buChar char="•"/>
              <a:defRPr/>
            </a:lvl4pPr>
            <a:lvl5pPr marL="2285998" lvl="4" indent="-342900" algn="l">
              <a:lnSpc>
                <a:spcPct val="90000"/>
              </a:lnSpc>
              <a:spcBef>
                <a:spcPts val="501"/>
              </a:spcBef>
              <a:spcAft>
                <a:spcPts val="0"/>
              </a:spcAft>
              <a:buClr>
                <a:schemeClr val="dk1"/>
              </a:buClr>
              <a:buSzPts val="1800"/>
              <a:buChar char="•"/>
              <a:defRPr/>
            </a:lvl5pPr>
            <a:lvl6pPr marL="2743197" lvl="5" indent="-342900" algn="l">
              <a:lnSpc>
                <a:spcPct val="90000"/>
              </a:lnSpc>
              <a:spcBef>
                <a:spcPts val="501"/>
              </a:spcBef>
              <a:spcAft>
                <a:spcPts val="0"/>
              </a:spcAft>
              <a:buClr>
                <a:schemeClr val="dk1"/>
              </a:buClr>
              <a:buSzPts val="1800"/>
              <a:buChar char="•"/>
              <a:defRPr/>
            </a:lvl6pPr>
            <a:lvl7pPr marL="3200397" lvl="6" indent="-342900" algn="l">
              <a:lnSpc>
                <a:spcPct val="90000"/>
              </a:lnSpc>
              <a:spcBef>
                <a:spcPts val="501"/>
              </a:spcBef>
              <a:spcAft>
                <a:spcPts val="0"/>
              </a:spcAft>
              <a:buClr>
                <a:schemeClr val="dk1"/>
              </a:buClr>
              <a:buSzPts val="1800"/>
              <a:buChar char="•"/>
              <a:defRPr/>
            </a:lvl7pPr>
            <a:lvl8pPr marL="3657596" lvl="7" indent="-342900" algn="l">
              <a:lnSpc>
                <a:spcPct val="90000"/>
              </a:lnSpc>
              <a:spcBef>
                <a:spcPts val="501"/>
              </a:spcBef>
              <a:spcAft>
                <a:spcPts val="0"/>
              </a:spcAft>
              <a:buClr>
                <a:schemeClr val="dk1"/>
              </a:buClr>
              <a:buSzPts val="1800"/>
              <a:buChar char="•"/>
              <a:defRPr/>
            </a:lvl8pPr>
            <a:lvl9pPr marL="4114796" lvl="8" indent="-342900" algn="l">
              <a:lnSpc>
                <a:spcPct val="90000"/>
              </a:lnSpc>
              <a:spcBef>
                <a:spcPts val="501"/>
              </a:spcBef>
              <a:spcAft>
                <a:spcPts val="0"/>
              </a:spcAft>
              <a:buClr>
                <a:schemeClr val="dk1"/>
              </a:buClr>
              <a:buSzPts val="1800"/>
              <a:buChar char="•"/>
              <a:defRPr/>
            </a:lvl9pPr>
          </a:lstStyle>
          <a:p>
            <a:endParaRPr/>
          </a:p>
        </p:txBody>
      </p:sp>
      <p:sp>
        <p:nvSpPr>
          <p:cNvPr id="41" name="Google Shape;41;p20"/>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42" name="Google Shape;42;p20"/>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43" name="Google Shape;43;p20"/>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32062302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ación" type="twoTxTwoObj">
  <p:cSld name="Comparación">
    <p:spTree>
      <p:nvGrpSpPr>
        <p:cNvPr id="1" name="Shape 44"/>
        <p:cNvGrpSpPr/>
        <p:nvPr/>
      </p:nvGrpSpPr>
      <p:grpSpPr>
        <a:xfrm>
          <a:off x="0" y="0"/>
          <a:ext cx="0" cy="0"/>
          <a:chOff x="0" y="0"/>
          <a:chExt cx="0" cy="0"/>
        </a:xfrm>
      </p:grpSpPr>
      <p:sp>
        <p:nvSpPr>
          <p:cNvPr id="45" name="Google Shape;45;p2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1"/>
          <p:cNvSpPr txBox="1">
            <a:spLocks noGrp="1"/>
          </p:cNvSpPr>
          <p:nvPr>
            <p:ph type="body" idx="1"/>
          </p:nvPr>
        </p:nvSpPr>
        <p:spPr>
          <a:xfrm>
            <a:off x="839789" y="1681164"/>
            <a:ext cx="5157787" cy="823912"/>
          </a:xfrm>
          <a:prstGeom prst="rect">
            <a:avLst/>
          </a:prstGeom>
          <a:noFill/>
          <a:ln>
            <a:noFill/>
          </a:ln>
        </p:spPr>
        <p:txBody>
          <a:bodyPr spcFirstLastPara="1" wrap="square" lIns="91425" tIns="45700" rIns="91425" bIns="45700" anchor="b" anchorCtr="0">
            <a:normAutofit/>
          </a:bodyPr>
          <a:lstStyle>
            <a:lvl1pPr marL="457200" lvl="0" indent="-228599" algn="l">
              <a:lnSpc>
                <a:spcPct val="90000"/>
              </a:lnSpc>
              <a:spcBef>
                <a:spcPts val="1000"/>
              </a:spcBef>
              <a:spcAft>
                <a:spcPts val="0"/>
              </a:spcAft>
              <a:buClr>
                <a:schemeClr val="dk1"/>
              </a:buClr>
              <a:buSzPts val="2400"/>
              <a:buNone/>
              <a:defRPr sz="2400" b="1"/>
            </a:lvl1pPr>
            <a:lvl2pPr marL="914399" lvl="1" indent="-228599" algn="l">
              <a:lnSpc>
                <a:spcPct val="90000"/>
              </a:lnSpc>
              <a:spcBef>
                <a:spcPts val="501"/>
              </a:spcBef>
              <a:spcAft>
                <a:spcPts val="0"/>
              </a:spcAft>
              <a:buClr>
                <a:schemeClr val="dk1"/>
              </a:buClr>
              <a:buSzPts val="2000"/>
              <a:buNone/>
              <a:defRPr sz="2000" b="1"/>
            </a:lvl2pPr>
            <a:lvl3pPr marL="1371598" lvl="2" indent="-228599" algn="l">
              <a:lnSpc>
                <a:spcPct val="90000"/>
              </a:lnSpc>
              <a:spcBef>
                <a:spcPts val="501"/>
              </a:spcBef>
              <a:spcAft>
                <a:spcPts val="0"/>
              </a:spcAft>
              <a:buClr>
                <a:schemeClr val="dk1"/>
              </a:buClr>
              <a:buSzPts val="1800"/>
              <a:buNone/>
              <a:defRPr sz="1800" b="1"/>
            </a:lvl3pPr>
            <a:lvl4pPr marL="1828798" lvl="3" indent="-228599" algn="l">
              <a:lnSpc>
                <a:spcPct val="90000"/>
              </a:lnSpc>
              <a:spcBef>
                <a:spcPts val="501"/>
              </a:spcBef>
              <a:spcAft>
                <a:spcPts val="0"/>
              </a:spcAft>
              <a:buClr>
                <a:schemeClr val="dk1"/>
              </a:buClr>
              <a:buSzPts val="1600"/>
              <a:buNone/>
              <a:defRPr sz="1600" b="1"/>
            </a:lvl4pPr>
            <a:lvl5pPr marL="2285998" lvl="4" indent="-228599" algn="l">
              <a:lnSpc>
                <a:spcPct val="90000"/>
              </a:lnSpc>
              <a:spcBef>
                <a:spcPts val="501"/>
              </a:spcBef>
              <a:spcAft>
                <a:spcPts val="0"/>
              </a:spcAft>
              <a:buClr>
                <a:schemeClr val="dk1"/>
              </a:buClr>
              <a:buSzPts val="1600"/>
              <a:buNone/>
              <a:defRPr sz="1600" b="1"/>
            </a:lvl5pPr>
            <a:lvl6pPr marL="2743197" lvl="5" indent="-228599" algn="l">
              <a:lnSpc>
                <a:spcPct val="90000"/>
              </a:lnSpc>
              <a:spcBef>
                <a:spcPts val="501"/>
              </a:spcBef>
              <a:spcAft>
                <a:spcPts val="0"/>
              </a:spcAft>
              <a:buClr>
                <a:schemeClr val="dk1"/>
              </a:buClr>
              <a:buSzPts val="1600"/>
              <a:buNone/>
              <a:defRPr sz="1600" b="1"/>
            </a:lvl6pPr>
            <a:lvl7pPr marL="3200397" lvl="6" indent="-228599" algn="l">
              <a:lnSpc>
                <a:spcPct val="90000"/>
              </a:lnSpc>
              <a:spcBef>
                <a:spcPts val="501"/>
              </a:spcBef>
              <a:spcAft>
                <a:spcPts val="0"/>
              </a:spcAft>
              <a:buClr>
                <a:schemeClr val="dk1"/>
              </a:buClr>
              <a:buSzPts val="1600"/>
              <a:buNone/>
              <a:defRPr sz="1600" b="1"/>
            </a:lvl7pPr>
            <a:lvl8pPr marL="3657596" lvl="7" indent="-228599" algn="l">
              <a:lnSpc>
                <a:spcPct val="90000"/>
              </a:lnSpc>
              <a:spcBef>
                <a:spcPts val="501"/>
              </a:spcBef>
              <a:spcAft>
                <a:spcPts val="0"/>
              </a:spcAft>
              <a:buClr>
                <a:schemeClr val="dk1"/>
              </a:buClr>
              <a:buSzPts val="1600"/>
              <a:buNone/>
              <a:defRPr sz="1600" b="1"/>
            </a:lvl8pPr>
            <a:lvl9pPr marL="4114796" lvl="8" indent="-228599" algn="l">
              <a:lnSpc>
                <a:spcPct val="90000"/>
              </a:lnSpc>
              <a:spcBef>
                <a:spcPts val="501"/>
              </a:spcBef>
              <a:spcAft>
                <a:spcPts val="0"/>
              </a:spcAft>
              <a:buClr>
                <a:schemeClr val="dk1"/>
              </a:buClr>
              <a:buSzPts val="1600"/>
              <a:buNone/>
              <a:defRPr sz="1600" b="1"/>
            </a:lvl9pPr>
          </a:lstStyle>
          <a:p>
            <a:endParaRPr/>
          </a:p>
        </p:txBody>
      </p:sp>
      <p:sp>
        <p:nvSpPr>
          <p:cNvPr id="47" name="Google Shape;47;p21"/>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399" lvl="1" indent="-342900" algn="l">
              <a:lnSpc>
                <a:spcPct val="90000"/>
              </a:lnSpc>
              <a:spcBef>
                <a:spcPts val="501"/>
              </a:spcBef>
              <a:spcAft>
                <a:spcPts val="0"/>
              </a:spcAft>
              <a:buClr>
                <a:schemeClr val="dk1"/>
              </a:buClr>
              <a:buSzPts val="1800"/>
              <a:buChar char="•"/>
              <a:defRPr/>
            </a:lvl2pPr>
            <a:lvl3pPr marL="1371598" lvl="2" indent="-342900" algn="l">
              <a:lnSpc>
                <a:spcPct val="90000"/>
              </a:lnSpc>
              <a:spcBef>
                <a:spcPts val="501"/>
              </a:spcBef>
              <a:spcAft>
                <a:spcPts val="0"/>
              </a:spcAft>
              <a:buClr>
                <a:schemeClr val="dk1"/>
              </a:buClr>
              <a:buSzPts val="1800"/>
              <a:buChar char="•"/>
              <a:defRPr/>
            </a:lvl3pPr>
            <a:lvl4pPr marL="1828798" lvl="3" indent="-342900" algn="l">
              <a:lnSpc>
                <a:spcPct val="90000"/>
              </a:lnSpc>
              <a:spcBef>
                <a:spcPts val="501"/>
              </a:spcBef>
              <a:spcAft>
                <a:spcPts val="0"/>
              </a:spcAft>
              <a:buClr>
                <a:schemeClr val="dk1"/>
              </a:buClr>
              <a:buSzPts val="1800"/>
              <a:buChar char="•"/>
              <a:defRPr/>
            </a:lvl4pPr>
            <a:lvl5pPr marL="2285998" lvl="4" indent="-342900" algn="l">
              <a:lnSpc>
                <a:spcPct val="90000"/>
              </a:lnSpc>
              <a:spcBef>
                <a:spcPts val="501"/>
              </a:spcBef>
              <a:spcAft>
                <a:spcPts val="0"/>
              </a:spcAft>
              <a:buClr>
                <a:schemeClr val="dk1"/>
              </a:buClr>
              <a:buSzPts val="1800"/>
              <a:buChar char="•"/>
              <a:defRPr/>
            </a:lvl5pPr>
            <a:lvl6pPr marL="2743197" lvl="5" indent="-342900" algn="l">
              <a:lnSpc>
                <a:spcPct val="90000"/>
              </a:lnSpc>
              <a:spcBef>
                <a:spcPts val="501"/>
              </a:spcBef>
              <a:spcAft>
                <a:spcPts val="0"/>
              </a:spcAft>
              <a:buClr>
                <a:schemeClr val="dk1"/>
              </a:buClr>
              <a:buSzPts val="1800"/>
              <a:buChar char="•"/>
              <a:defRPr/>
            </a:lvl6pPr>
            <a:lvl7pPr marL="3200397" lvl="6" indent="-342900" algn="l">
              <a:lnSpc>
                <a:spcPct val="90000"/>
              </a:lnSpc>
              <a:spcBef>
                <a:spcPts val="501"/>
              </a:spcBef>
              <a:spcAft>
                <a:spcPts val="0"/>
              </a:spcAft>
              <a:buClr>
                <a:schemeClr val="dk1"/>
              </a:buClr>
              <a:buSzPts val="1800"/>
              <a:buChar char="•"/>
              <a:defRPr/>
            </a:lvl7pPr>
            <a:lvl8pPr marL="3657596" lvl="7" indent="-342900" algn="l">
              <a:lnSpc>
                <a:spcPct val="90000"/>
              </a:lnSpc>
              <a:spcBef>
                <a:spcPts val="501"/>
              </a:spcBef>
              <a:spcAft>
                <a:spcPts val="0"/>
              </a:spcAft>
              <a:buClr>
                <a:schemeClr val="dk1"/>
              </a:buClr>
              <a:buSzPts val="1800"/>
              <a:buChar char="•"/>
              <a:defRPr/>
            </a:lvl8pPr>
            <a:lvl9pPr marL="4114796" lvl="8" indent="-342900" algn="l">
              <a:lnSpc>
                <a:spcPct val="90000"/>
              </a:lnSpc>
              <a:spcBef>
                <a:spcPts val="501"/>
              </a:spcBef>
              <a:spcAft>
                <a:spcPts val="0"/>
              </a:spcAft>
              <a:buClr>
                <a:schemeClr val="dk1"/>
              </a:buClr>
              <a:buSzPts val="1800"/>
              <a:buChar char="•"/>
              <a:defRPr/>
            </a:lvl9pPr>
          </a:lstStyle>
          <a:p>
            <a:endParaRPr/>
          </a:p>
        </p:txBody>
      </p:sp>
      <p:sp>
        <p:nvSpPr>
          <p:cNvPr id="48" name="Google Shape;48;p21"/>
          <p:cNvSpPr txBox="1">
            <a:spLocks noGrp="1"/>
          </p:cNvSpPr>
          <p:nvPr>
            <p:ph type="body" idx="3"/>
          </p:nvPr>
        </p:nvSpPr>
        <p:spPr>
          <a:xfrm>
            <a:off x="6172201" y="1681164"/>
            <a:ext cx="5183188" cy="823912"/>
          </a:xfrm>
          <a:prstGeom prst="rect">
            <a:avLst/>
          </a:prstGeom>
          <a:noFill/>
          <a:ln>
            <a:noFill/>
          </a:ln>
        </p:spPr>
        <p:txBody>
          <a:bodyPr spcFirstLastPara="1" wrap="square" lIns="91425" tIns="45700" rIns="91425" bIns="45700" anchor="b" anchorCtr="0">
            <a:normAutofit/>
          </a:bodyPr>
          <a:lstStyle>
            <a:lvl1pPr marL="457200" lvl="0" indent="-228599" algn="l">
              <a:lnSpc>
                <a:spcPct val="90000"/>
              </a:lnSpc>
              <a:spcBef>
                <a:spcPts val="1000"/>
              </a:spcBef>
              <a:spcAft>
                <a:spcPts val="0"/>
              </a:spcAft>
              <a:buClr>
                <a:schemeClr val="dk1"/>
              </a:buClr>
              <a:buSzPts val="2400"/>
              <a:buNone/>
              <a:defRPr sz="2400" b="1"/>
            </a:lvl1pPr>
            <a:lvl2pPr marL="914399" lvl="1" indent="-228599" algn="l">
              <a:lnSpc>
                <a:spcPct val="90000"/>
              </a:lnSpc>
              <a:spcBef>
                <a:spcPts val="501"/>
              </a:spcBef>
              <a:spcAft>
                <a:spcPts val="0"/>
              </a:spcAft>
              <a:buClr>
                <a:schemeClr val="dk1"/>
              </a:buClr>
              <a:buSzPts val="2000"/>
              <a:buNone/>
              <a:defRPr sz="2000" b="1"/>
            </a:lvl2pPr>
            <a:lvl3pPr marL="1371598" lvl="2" indent="-228599" algn="l">
              <a:lnSpc>
                <a:spcPct val="90000"/>
              </a:lnSpc>
              <a:spcBef>
                <a:spcPts val="501"/>
              </a:spcBef>
              <a:spcAft>
                <a:spcPts val="0"/>
              </a:spcAft>
              <a:buClr>
                <a:schemeClr val="dk1"/>
              </a:buClr>
              <a:buSzPts val="1800"/>
              <a:buNone/>
              <a:defRPr sz="1800" b="1"/>
            </a:lvl3pPr>
            <a:lvl4pPr marL="1828798" lvl="3" indent="-228599" algn="l">
              <a:lnSpc>
                <a:spcPct val="90000"/>
              </a:lnSpc>
              <a:spcBef>
                <a:spcPts val="501"/>
              </a:spcBef>
              <a:spcAft>
                <a:spcPts val="0"/>
              </a:spcAft>
              <a:buClr>
                <a:schemeClr val="dk1"/>
              </a:buClr>
              <a:buSzPts val="1600"/>
              <a:buNone/>
              <a:defRPr sz="1600" b="1"/>
            </a:lvl4pPr>
            <a:lvl5pPr marL="2285998" lvl="4" indent="-228599" algn="l">
              <a:lnSpc>
                <a:spcPct val="90000"/>
              </a:lnSpc>
              <a:spcBef>
                <a:spcPts val="501"/>
              </a:spcBef>
              <a:spcAft>
                <a:spcPts val="0"/>
              </a:spcAft>
              <a:buClr>
                <a:schemeClr val="dk1"/>
              </a:buClr>
              <a:buSzPts val="1600"/>
              <a:buNone/>
              <a:defRPr sz="1600" b="1"/>
            </a:lvl5pPr>
            <a:lvl6pPr marL="2743197" lvl="5" indent="-228599" algn="l">
              <a:lnSpc>
                <a:spcPct val="90000"/>
              </a:lnSpc>
              <a:spcBef>
                <a:spcPts val="501"/>
              </a:spcBef>
              <a:spcAft>
                <a:spcPts val="0"/>
              </a:spcAft>
              <a:buClr>
                <a:schemeClr val="dk1"/>
              </a:buClr>
              <a:buSzPts val="1600"/>
              <a:buNone/>
              <a:defRPr sz="1600" b="1"/>
            </a:lvl6pPr>
            <a:lvl7pPr marL="3200397" lvl="6" indent="-228599" algn="l">
              <a:lnSpc>
                <a:spcPct val="90000"/>
              </a:lnSpc>
              <a:spcBef>
                <a:spcPts val="501"/>
              </a:spcBef>
              <a:spcAft>
                <a:spcPts val="0"/>
              </a:spcAft>
              <a:buClr>
                <a:schemeClr val="dk1"/>
              </a:buClr>
              <a:buSzPts val="1600"/>
              <a:buNone/>
              <a:defRPr sz="1600" b="1"/>
            </a:lvl7pPr>
            <a:lvl8pPr marL="3657596" lvl="7" indent="-228599" algn="l">
              <a:lnSpc>
                <a:spcPct val="90000"/>
              </a:lnSpc>
              <a:spcBef>
                <a:spcPts val="501"/>
              </a:spcBef>
              <a:spcAft>
                <a:spcPts val="0"/>
              </a:spcAft>
              <a:buClr>
                <a:schemeClr val="dk1"/>
              </a:buClr>
              <a:buSzPts val="1600"/>
              <a:buNone/>
              <a:defRPr sz="1600" b="1"/>
            </a:lvl8pPr>
            <a:lvl9pPr marL="4114796" lvl="8" indent="-228599" algn="l">
              <a:lnSpc>
                <a:spcPct val="90000"/>
              </a:lnSpc>
              <a:spcBef>
                <a:spcPts val="501"/>
              </a:spcBef>
              <a:spcAft>
                <a:spcPts val="0"/>
              </a:spcAft>
              <a:buClr>
                <a:schemeClr val="dk1"/>
              </a:buClr>
              <a:buSzPts val="1600"/>
              <a:buNone/>
              <a:defRPr sz="1600" b="1"/>
            </a:lvl9pPr>
          </a:lstStyle>
          <a:p>
            <a:endParaRPr/>
          </a:p>
        </p:txBody>
      </p:sp>
      <p:sp>
        <p:nvSpPr>
          <p:cNvPr id="49" name="Google Shape;49;p21"/>
          <p:cNvSpPr txBox="1">
            <a:spLocks noGrp="1"/>
          </p:cNvSpPr>
          <p:nvPr>
            <p:ph type="body" idx="4"/>
          </p:nvPr>
        </p:nvSpPr>
        <p:spPr>
          <a:xfrm>
            <a:off x="6172201"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399" lvl="1" indent="-342900" algn="l">
              <a:lnSpc>
                <a:spcPct val="90000"/>
              </a:lnSpc>
              <a:spcBef>
                <a:spcPts val="501"/>
              </a:spcBef>
              <a:spcAft>
                <a:spcPts val="0"/>
              </a:spcAft>
              <a:buClr>
                <a:schemeClr val="dk1"/>
              </a:buClr>
              <a:buSzPts val="1800"/>
              <a:buChar char="•"/>
              <a:defRPr/>
            </a:lvl2pPr>
            <a:lvl3pPr marL="1371598" lvl="2" indent="-342900" algn="l">
              <a:lnSpc>
                <a:spcPct val="90000"/>
              </a:lnSpc>
              <a:spcBef>
                <a:spcPts val="501"/>
              </a:spcBef>
              <a:spcAft>
                <a:spcPts val="0"/>
              </a:spcAft>
              <a:buClr>
                <a:schemeClr val="dk1"/>
              </a:buClr>
              <a:buSzPts val="1800"/>
              <a:buChar char="•"/>
              <a:defRPr/>
            </a:lvl3pPr>
            <a:lvl4pPr marL="1828798" lvl="3" indent="-342900" algn="l">
              <a:lnSpc>
                <a:spcPct val="90000"/>
              </a:lnSpc>
              <a:spcBef>
                <a:spcPts val="501"/>
              </a:spcBef>
              <a:spcAft>
                <a:spcPts val="0"/>
              </a:spcAft>
              <a:buClr>
                <a:schemeClr val="dk1"/>
              </a:buClr>
              <a:buSzPts val="1800"/>
              <a:buChar char="•"/>
              <a:defRPr/>
            </a:lvl4pPr>
            <a:lvl5pPr marL="2285998" lvl="4" indent="-342900" algn="l">
              <a:lnSpc>
                <a:spcPct val="90000"/>
              </a:lnSpc>
              <a:spcBef>
                <a:spcPts val="501"/>
              </a:spcBef>
              <a:spcAft>
                <a:spcPts val="0"/>
              </a:spcAft>
              <a:buClr>
                <a:schemeClr val="dk1"/>
              </a:buClr>
              <a:buSzPts val="1800"/>
              <a:buChar char="•"/>
              <a:defRPr/>
            </a:lvl5pPr>
            <a:lvl6pPr marL="2743197" lvl="5" indent="-342900" algn="l">
              <a:lnSpc>
                <a:spcPct val="90000"/>
              </a:lnSpc>
              <a:spcBef>
                <a:spcPts val="501"/>
              </a:spcBef>
              <a:spcAft>
                <a:spcPts val="0"/>
              </a:spcAft>
              <a:buClr>
                <a:schemeClr val="dk1"/>
              </a:buClr>
              <a:buSzPts val="1800"/>
              <a:buChar char="•"/>
              <a:defRPr/>
            </a:lvl6pPr>
            <a:lvl7pPr marL="3200397" lvl="6" indent="-342900" algn="l">
              <a:lnSpc>
                <a:spcPct val="90000"/>
              </a:lnSpc>
              <a:spcBef>
                <a:spcPts val="501"/>
              </a:spcBef>
              <a:spcAft>
                <a:spcPts val="0"/>
              </a:spcAft>
              <a:buClr>
                <a:schemeClr val="dk1"/>
              </a:buClr>
              <a:buSzPts val="1800"/>
              <a:buChar char="•"/>
              <a:defRPr/>
            </a:lvl7pPr>
            <a:lvl8pPr marL="3657596" lvl="7" indent="-342900" algn="l">
              <a:lnSpc>
                <a:spcPct val="90000"/>
              </a:lnSpc>
              <a:spcBef>
                <a:spcPts val="501"/>
              </a:spcBef>
              <a:spcAft>
                <a:spcPts val="0"/>
              </a:spcAft>
              <a:buClr>
                <a:schemeClr val="dk1"/>
              </a:buClr>
              <a:buSzPts val="1800"/>
              <a:buChar char="•"/>
              <a:defRPr/>
            </a:lvl8pPr>
            <a:lvl9pPr marL="4114796" lvl="8" indent="-342900" algn="l">
              <a:lnSpc>
                <a:spcPct val="90000"/>
              </a:lnSpc>
              <a:spcBef>
                <a:spcPts val="501"/>
              </a:spcBef>
              <a:spcAft>
                <a:spcPts val="0"/>
              </a:spcAft>
              <a:buClr>
                <a:schemeClr val="dk1"/>
              </a:buClr>
              <a:buSzPts val="1800"/>
              <a:buChar char="•"/>
              <a:defRPr/>
            </a:lvl9pPr>
          </a:lstStyle>
          <a:p>
            <a:endParaRPr/>
          </a:p>
        </p:txBody>
      </p:sp>
      <p:sp>
        <p:nvSpPr>
          <p:cNvPr id="50" name="Google Shape;50;p21"/>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1" name="Google Shape;51;p21"/>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2" name="Google Shape;52;p21"/>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6204017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olo el título" type="titleOnly">
  <p:cSld name="Solo el título">
    <p:spTree>
      <p:nvGrpSpPr>
        <p:cNvPr id="1" name="Shape 53"/>
        <p:cNvGrpSpPr/>
        <p:nvPr/>
      </p:nvGrpSpPr>
      <p:grpSpPr>
        <a:xfrm>
          <a:off x="0" y="0"/>
          <a:ext cx="0" cy="0"/>
          <a:chOff x="0" y="0"/>
          <a:chExt cx="0" cy="0"/>
        </a:xfrm>
      </p:grpSpPr>
      <p:sp>
        <p:nvSpPr>
          <p:cNvPr id="54" name="Google Shape;54;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2"/>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6" name="Google Shape;56;p22"/>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7" name="Google Shape;57;p22"/>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13277940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ido con título" type="objTx">
  <p:cSld name="Contenido con título">
    <p:spTree>
      <p:nvGrpSpPr>
        <p:cNvPr id="1" name="Shape 58"/>
        <p:cNvGrpSpPr/>
        <p:nvPr/>
      </p:nvGrpSpPr>
      <p:grpSpPr>
        <a:xfrm>
          <a:off x="0" y="0"/>
          <a:ext cx="0" cy="0"/>
          <a:chOff x="0" y="0"/>
          <a:chExt cx="0" cy="0"/>
        </a:xfrm>
      </p:grpSpPr>
      <p:sp>
        <p:nvSpPr>
          <p:cNvPr id="59" name="Google Shape;59;p23"/>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3"/>
          <p:cNvSpPr txBox="1">
            <a:spLocks noGrp="1"/>
          </p:cNvSpPr>
          <p:nvPr>
            <p:ph type="body" idx="1"/>
          </p:nvPr>
        </p:nvSpPr>
        <p:spPr>
          <a:xfrm>
            <a:off x="5183189" y="987426"/>
            <a:ext cx="6172200" cy="4873625"/>
          </a:xfrm>
          <a:prstGeom prst="rect">
            <a:avLst/>
          </a:prstGeom>
          <a:noFill/>
          <a:ln>
            <a:noFill/>
          </a:ln>
        </p:spPr>
        <p:txBody>
          <a:bodyPr spcFirstLastPara="1" wrap="square" lIns="91425" tIns="45700" rIns="91425" bIns="45700" anchor="t" anchorCtr="0">
            <a:normAutofit/>
          </a:bodyPr>
          <a:lstStyle>
            <a:lvl1pPr marL="457200" lvl="0" indent="-431799" algn="l">
              <a:lnSpc>
                <a:spcPct val="90000"/>
              </a:lnSpc>
              <a:spcBef>
                <a:spcPts val="1000"/>
              </a:spcBef>
              <a:spcAft>
                <a:spcPts val="0"/>
              </a:spcAft>
              <a:buClr>
                <a:schemeClr val="dk1"/>
              </a:buClr>
              <a:buSzPts val="3200"/>
              <a:buChar char="•"/>
              <a:defRPr sz="3200"/>
            </a:lvl1pPr>
            <a:lvl2pPr marL="914399" lvl="1" indent="-406400" algn="l">
              <a:lnSpc>
                <a:spcPct val="90000"/>
              </a:lnSpc>
              <a:spcBef>
                <a:spcPts val="501"/>
              </a:spcBef>
              <a:spcAft>
                <a:spcPts val="0"/>
              </a:spcAft>
              <a:buClr>
                <a:schemeClr val="dk1"/>
              </a:buClr>
              <a:buSzPts val="2800"/>
              <a:buChar char="•"/>
              <a:defRPr sz="2800"/>
            </a:lvl2pPr>
            <a:lvl3pPr marL="1371598" lvl="2" indent="-381000" algn="l">
              <a:lnSpc>
                <a:spcPct val="90000"/>
              </a:lnSpc>
              <a:spcBef>
                <a:spcPts val="501"/>
              </a:spcBef>
              <a:spcAft>
                <a:spcPts val="0"/>
              </a:spcAft>
              <a:buClr>
                <a:schemeClr val="dk1"/>
              </a:buClr>
              <a:buSzPts val="2400"/>
              <a:buChar char="•"/>
              <a:defRPr sz="2400"/>
            </a:lvl3pPr>
            <a:lvl4pPr marL="1828798" lvl="3" indent="-355599" algn="l">
              <a:lnSpc>
                <a:spcPct val="90000"/>
              </a:lnSpc>
              <a:spcBef>
                <a:spcPts val="501"/>
              </a:spcBef>
              <a:spcAft>
                <a:spcPts val="0"/>
              </a:spcAft>
              <a:buClr>
                <a:schemeClr val="dk1"/>
              </a:buClr>
              <a:buSzPts val="2000"/>
              <a:buChar char="•"/>
              <a:defRPr sz="2000"/>
            </a:lvl4pPr>
            <a:lvl5pPr marL="2285998" lvl="4" indent="-355599" algn="l">
              <a:lnSpc>
                <a:spcPct val="90000"/>
              </a:lnSpc>
              <a:spcBef>
                <a:spcPts val="501"/>
              </a:spcBef>
              <a:spcAft>
                <a:spcPts val="0"/>
              </a:spcAft>
              <a:buClr>
                <a:schemeClr val="dk1"/>
              </a:buClr>
              <a:buSzPts val="2000"/>
              <a:buChar char="•"/>
              <a:defRPr sz="2000"/>
            </a:lvl5pPr>
            <a:lvl6pPr marL="2743197" lvl="5" indent="-355599" algn="l">
              <a:lnSpc>
                <a:spcPct val="90000"/>
              </a:lnSpc>
              <a:spcBef>
                <a:spcPts val="501"/>
              </a:spcBef>
              <a:spcAft>
                <a:spcPts val="0"/>
              </a:spcAft>
              <a:buClr>
                <a:schemeClr val="dk1"/>
              </a:buClr>
              <a:buSzPts val="2000"/>
              <a:buChar char="•"/>
              <a:defRPr sz="2000"/>
            </a:lvl6pPr>
            <a:lvl7pPr marL="3200397" lvl="6" indent="-355599" algn="l">
              <a:lnSpc>
                <a:spcPct val="90000"/>
              </a:lnSpc>
              <a:spcBef>
                <a:spcPts val="501"/>
              </a:spcBef>
              <a:spcAft>
                <a:spcPts val="0"/>
              </a:spcAft>
              <a:buClr>
                <a:schemeClr val="dk1"/>
              </a:buClr>
              <a:buSzPts val="2000"/>
              <a:buChar char="•"/>
              <a:defRPr sz="2000"/>
            </a:lvl7pPr>
            <a:lvl8pPr marL="3657596" lvl="7" indent="-355599" algn="l">
              <a:lnSpc>
                <a:spcPct val="90000"/>
              </a:lnSpc>
              <a:spcBef>
                <a:spcPts val="501"/>
              </a:spcBef>
              <a:spcAft>
                <a:spcPts val="0"/>
              </a:spcAft>
              <a:buClr>
                <a:schemeClr val="dk1"/>
              </a:buClr>
              <a:buSzPts val="2000"/>
              <a:buChar char="•"/>
              <a:defRPr sz="2000"/>
            </a:lvl8pPr>
            <a:lvl9pPr marL="4114796" lvl="8" indent="-355599" algn="l">
              <a:lnSpc>
                <a:spcPct val="90000"/>
              </a:lnSpc>
              <a:spcBef>
                <a:spcPts val="501"/>
              </a:spcBef>
              <a:spcAft>
                <a:spcPts val="0"/>
              </a:spcAft>
              <a:buClr>
                <a:schemeClr val="dk1"/>
              </a:buClr>
              <a:buSzPts val="2000"/>
              <a:buChar char="•"/>
              <a:defRPr sz="2000"/>
            </a:lvl9pPr>
          </a:lstStyle>
          <a:p>
            <a:endParaRPr/>
          </a:p>
        </p:txBody>
      </p:sp>
      <p:sp>
        <p:nvSpPr>
          <p:cNvPr id="61" name="Google Shape;61;p23"/>
          <p:cNvSpPr txBox="1">
            <a:spLocks noGrp="1"/>
          </p:cNvSpPr>
          <p:nvPr>
            <p:ph type="body" idx="2"/>
          </p:nvPr>
        </p:nvSpPr>
        <p:spPr>
          <a:xfrm>
            <a:off x="839789" y="2057401"/>
            <a:ext cx="3932237" cy="3811588"/>
          </a:xfrm>
          <a:prstGeom prst="rect">
            <a:avLst/>
          </a:prstGeom>
          <a:noFill/>
          <a:ln>
            <a:noFill/>
          </a:ln>
        </p:spPr>
        <p:txBody>
          <a:bodyPr spcFirstLastPara="1" wrap="square" lIns="91425" tIns="45700" rIns="91425" bIns="45700" anchor="t" anchorCtr="0">
            <a:normAutofit/>
          </a:bodyPr>
          <a:lstStyle>
            <a:lvl1pPr marL="457200" lvl="0" indent="-228599" algn="l">
              <a:lnSpc>
                <a:spcPct val="90000"/>
              </a:lnSpc>
              <a:spcBef>
                <a:spcPts val="1000"/>
              </a:spcBef>
              <a:spcAft>
                <a:spcPts val="0"/>
              </a:spcAft>
              <a:buClr>
                <a:schemeClr val="dk1"/>
              </a:buClr>
              <a:buSzPts val="1600"/>
              <a:buNone/>
              <a:defRPr sz="1600"/>
            </a:lvl1pPr>
            <a:lvl2pPr marL="914399" lvl="1" indent="-228599" algn="l">
              <a:lnSpc>
                <a:spcPct val="90000"/>
              </a:lnSpc>
              <a:spcBef>
                <a:spcPts val="501"/>
              </a:spcBef>
              <a:spcAft>
                <a:spcPts val="0"/>
              </a:spcAft>
              <a:buClr>
                <a:schemeClr val="dk1"/>
              </a:buClr>
              <a:buSzPts val="1400"/>
              <a:buNone/>
              <a:defRPr sz="1400"/>
            </a:lvl2pPr>
            <a:lvl3pPr marL="1371598" lvl="2" indent="-228599" algn="l">
              <a:lnSpc>
                <a:spcPct val="90000"/>
              </a:lnSpc>
              <a:spcBef>
                <a:spcPts val="501"/>
              </a:spcBef>
              <a:spcAft>
                <a:spcPts val="0"/>
              </a:spcAft>
              <a:buClr>
                <a:schemeClr val="dk1"/>
              </a:buClr>
              <a:buSzPts val="1200"/>
              <a:buNone/>
              <a:defRPr sz="1200"/>
            </a:lvl3pPr>
            <a:lvl4pPr marL="1828798" lvl="3" indent="-228599" algn="l">
              <a:lnSpc>
                <a:spcPct val="90000"/>
              </a:lnSpc>
              <a:spcBef>
                <a:spcPts val="501"/>
              </a:spcBef>
              <a:spcAft>
                <a:spcPts val="0"/>
              </a:spcAft>
              <a:buClr>
                <a:schemeClr val="dk1"/>
              </a:buClr>
              <a:buSzPts val="1000"/>
              <a:buNone/>
              <a:defRPr sz="1000"/>
            </a:lvl4pPr>
            <a:lvl5pPr marL="2285998" lvl="4" indent="-228599" algn="l">
              <a:lnSpc>
                <a:spcPct val="90000"/>
              </a:lnSpc>
              <a:spcBef>
                <a:spcPts val="501"/>
              </a:spcBef>
              <a:spcAft>
                <a:spcPts val="0"/>
              </a:spcAft>
              <a:buClr>
                <a:schemeClr val="dk1"/>
              </a:buClr>
              <a:buSzPts val="1000"/>
              <a:buNone/>
              <a:defRPr sz="1000"/>
            </a:lvl5pPr>
            <a:lvl6pPr marL="2743197" lvl="5" indent="-228599" algn="l">
              <a:lnSpc>
                <a:spcPct val="90000"/>
              </a:lnSpc>
              <a:spcBef>
                <a:spcPts val="501"/>
              </a:spcBef>
              <a:spcAft>
                <a:spcPts val="0"/>
              </a:spcAft>
              <a:buClr>
                <a:schemeClr val="dk1"/>
              </a:buClr>
              <a:buSzPts val="1000"/>
              <a:buNone/>
              <a:defRPr sz="1000"/>
            </a:lvl6pPr>
            <a:lvl7pPr marL="3200397" lvl="6" indent="-228599" algn="l">
              <a:lnSpc>
                <a:spcPct val="90000"/>
              </a:lnSpc>
              <a:spcBef>
                <a:spcPts val="501"/>
              </a:spcBef>
              <a:spcAft>
                <a:spcPts val="0"/>
              </a:spcAft>
              <a:buClr>
                <a:schemeClr val="dk1"/>
              </a:buClr>
              <a:buSzPts val="1000"/>
              <a:buNone/>
              <a:defRPr sz="1000"/>
            </a:lvl7pPr>
            <a:lvl8pPr marL="3657596" lvl="7" indent="-228599" algn="l">
              <a:lnSpc>
                <a:spcPct val="90000"/>
              </a:lnSpc>
              <a:spcBef>
                <a:spcPts val="501"/>
              </a:spcBef>
              <a:spcAft>
                <a:spcPts val="0"/>
              </a:spcAft>
              <a:buClr>
                <a:schemeClr val="dk1"/>
              </a:buClr>
              <a:buSzPts val="1000"/>
              <a:buNone/>
              <a:defRPr sz="1000"/>
            </a:lvl8pPr>
            <a:lvl9pPr marL="4114796" lvl="8" indent="-228599" algn="l">
              <a:lnSpc>
                <a:spcPct val="90000"/>
              </a:lnSpc>
              <a:spcBef>
                <a:spcPts val="501"/>
              </a:spcBef>
              <a:spcAft>
                <a:spcPts val="0"/>
              </a:spcAft>
              <a:buClr>
                <a:schemeClr val="dk1"/>
              </a:buClr>
              <a:buSzPts val="1000"/>
              <a:buNone/>
              <a:defRPr sz="1000"/>
            </a:lvl9pPr>
          </a:lstStyle>
          <a:p>
            <a:endParaRPr/>
          </a:p>
        </p:txBody>
      </p:sp>
      <p:sp>
        <p:nvSpPr>
          <p:cNvPr id="62" name="Google Shape;62;p23"/>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63" name="Google Shape;63;p23"/>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64" name="Google Shape;64;p23"/>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894340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FC8348-654D-BE46-9918-5EB6B1782B8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12E58454-F050-3D4A-9499-66242B0F49D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1D4CE449-DBF9-B949-B408-85F8AA232668}"/>
              </a:ext>
            </a:extLst>
          </p:cNvPr>
          <p:cNvSpPr>
            <a:spLocks noGrp="1"/>
          </p:cNvSpPr>
          <p:nvPr>
            <p:ph type="dt" sz="half" idx="10"/>
          </p:nvPr>
        </p:nvSpPr>
        <p:spPr/>
        <p:txBody>
          <a:bodyPr/>
          <a:lstStyle/>
          <a:p>
            <a:fld id="{D83B218E-A7BF-C844-BFB3-A9EF94293E8C}" type="datetimeFigureOut">
              <a:rPr lang="es-MX" smtClean="0"/>
              <a:t>18/03/2024</a:t>
            </a:fld>
            <a:endParaRPr lang="es-MX" dirty="0"/>
          </a:p>
        </p:txBody>
      </p:sp>
      <p:sp>
        <p:nvSpPr>
          <p:cNvPr id="5" name="Marcador de pie de página 4">
            <a:extLst>
              <a:ext uri="{FF2B5EF4-FFF2-40B4-BE49-F238E27FC236}">
                <a16:creationId xmlns:a16="http://schemas.microsoft.com/office/drawing/2014/main" id="{54035EE5-FCC3-4E4F-A42E-E38D4570565E}"/>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C39B8DF6-3174-1649-A30B-5287781211B3}"/>
              </a:ext>
            </a:extLst>
          </p:cNvPr>
          <p:cNvSpPr>
            <a:spLocks noGrp="1"/>
          </p:cNvSpPr>
          <p:nvPr>
            <p:ph type="sldNum" sz="quarter" idx="12"/>
          </p:nvPr>
        </p:nvSpPr>
        <p:spPr/>
        <p:txBody>
          <a:bodyPr/>
          <a:lstStyle/>
          <a:p>
            <a:fld id="{CB4B3B7A-3C7C-4644-B95A-C3B4EBD94779}" type="slidenum">
              <a:rPr lang="es-MX" smtClean="0"/>
              <a:t>‹Nº›</a:t>
            </a:fld>
            <a:endParaRPr lang="es-MX" dirty="0"/>
          </a:p>
        </p:txBody>
      </p:sp>
    </p:spTree>
    <p:extLst>
      <p:ext uri="{BB962C8B-B14F-4D97-AF65-F5344CB8AC3E}">
        <p14:creationId xmlns:p14="http://schemas.microsoft.com/office/powerpoint/2010/main" val="543073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n con título" type="picTx">
  <p:cSld name="Imagen con título">
    <p:spTree>
      <p:nvGrpSpPr>
        <p:cNvPr id="1" name="Shape 65"/>
        <p:cNvGrpSpPr/>
        <p:nvPr/>
      </p:nvGrpSpPr>
      <p:grpSpPr>
        <a:xfrm>
          <a:off x="0" y="0"/>
          <a:ext cx="0" cy="0"/>
          <a:chOff x="0" y="0"/>
          <a:chExt cx="0" cy="0"/>
        </a:xfrm>
      </p:grpSpPr>
      <p:sp>
        <p:nvSpPr>
          <p:cNvPr id="66" name="Google Shape;66;p24"/>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4"/>
          <p:cNvSpPr>
            <a:spLocks noGrp="1"/>
          </p:cNvSpPr>
          <p:nvPr>
            <p:ph type="pic" idx="2"/>
          </p:nvPr>
        </p:nvSpPr>
        <p:spPr>
          <a:xfrm>
            <a:off x="5183189" y="987426"/>
            <a:ext cx="6172200" cy="4873625"/>
          </a:xfrm>
          <a:prstGeom prst="rect">
            <a:avLst/>
          </a:prstGeom>
          <a:noFill/>
          <a:ln>
            <a:noFill/>
          </a:ln>
        </p:spPr>
      </p:sp>
      <p:sp>
        <p:nvSpPr>
          <p:cNvPr id="68" name="Google Shape;68;p24"/>
          <p:cNvSpPr txBox="1">
            <a:spLocks noGrp="1"/>
          </p:cNvSpPr>
          <p:nvPr>
            <p:ph type="body" idx="1"/>
          </p:nvPr>
        </p:nvSpPr>
        <p:spPr>
          <a:xfrm>
            <a:off x="839789" y="2057401"/>
            <a:ext cx="3932237" cy="3811588"/>
          </a:xfrm>
          <a:prstGeom prst="rect">
            <a:avLst/>
          </a:prstGeom>
          <a:noFill/>
          <a:ln>
            <a:noFill/>
          </a:ln>
        </p:spPr>
        <p:txBody>
          <a:bodyPr spcFirstLastPara="1" wrap="square" lIns="91425" tIns="45700" rIns="91425" bIns="45700" anchor="t" anchorCtr="0">
            <a:normAutofit/>
          </a:bodyPr>
          <a:lstStyle>
            <a:lvl1pPr marL="457200" lvl="0" indent="-228599" algn="l">
              <a:lnSpc>
                <a:spcPct val="90000"/>
              </a:lnSpc>
              <a:spcBef>
                <a:spcPts val="1000"/>
              </a:spcBef>
              <a:spcAft>
                <a:spcPts val="0"/>
              </a:spcAft>
              <a:buClr>
                <a:schemeClr val="dk1"/>
              </a:buClr>
              <a:buSzPts val="1600"/>
              <a:buNone/>
              <a:defRPr sz="1600"/>
            </a:lvl1pPr>
            <a:lvl2pPr marL="914399" lvl="1" indent="-228599" algn="l">
              <a:lnSpc>
                <a:spcPct val="90000"/>
              </a:lnSpc>
              <a:spcBef>
                <a:spcPts val="501"/>
              </a:spcBef>
              <a:spcAft>
                <a:spcPts val="0"/>
              </a:spcAft>
              <a:buClr>
                <a:schemeClr val="dk1"/>
              </a:buClr>
              <a:buSzPts val="1400"/>
              <a:buNone/>
              <a:defRPr sz="1400"/>
            </a:lvl2pPr>
            <a:lvl3pPr marL="1371598" lvl="2" indent="-228599" algn="l">
              <a:lnSpc>
                <a:spcPct val="90000"/>
              </a:lnSpc>
              <a:spcBef>
                <a:spcPts val="501"/>
              </a:spcBef>
              <a:spcAft>
                <a:spcPts val="0"/>
              </a:spcAft>
              <a:buClr>
                <a:schemeClr val="dk1"/>
              </a:buClr>
              <a:buSzPts val="1200"/>
              <a:buNone/>
              <a:defRPr sz="1200"/>
            </a:lvl3pPr>
            <a:lvl4pPr marL="1828798" lvl="3" indent="-228599" algn="l">
              <a:lnSpc>
                <a:spcPct val="90000"/>
              </a:lnSpc>
              <a:spcBef>
                <a:spcPts val="501"/>
              </a:spcBef>
              <a:spcAft>
                <a:spcPts val="0"/>
              </a:spcAft>
              <a:buClr>
                <a:schemeClr val="dk1"/>
              </a:buClr>
              <a:buSzPts val="1000"/>
              <a:buNone/>
              <a:defRPr sz="1000"/>
            </a:lvl4pPr>
            <a:lvl5pPr marL="2285998" lvl="4" indent="-228599" algn="l">
              <a:lnSpc>
                <a:spcPct val="90000"/>
              </a:lnSpc>
              <a:spcBef>
                <a:spcPts val="501"/>
              </a:spcBef>
              <a:spcAft>
                <a:spcPts val="0"/>
              </a:spcAft>
              <a:buClr>
                <a:schemeClr val="dk1"/>
              </a:buClr>
              <a:buSzPts val="1000"/>
              <a:buNone/>
              <a:defRPr sz="1000"/>
            </a:lvl5pPr>
            <a:lvl6pPr marL="2743197" lvl="5" indent="-228599" algn="l">
              <a:lnSpc>
                <a:spcPct val="90000"/>
              </a:lnSpc>
              <a:spcBef>
                <a:spcPts val="501"/>
              </a:spcBef>
              <a:spcAft>
                <a:spcPts val="0"/>
              </a:spcAft>
              <a:buClr>
                <a:schemeClr val="dk1"/>
              </a:buClr>
              <a:buSzPts val="1000"/>
              <a:buNone/>
              <a:defRPr sz="1000"/>
            </a:lvl6pPr>
            <a:lvl7pPr marL="3200397" lvl="6" indent="-228599" algn="l">
              <a:lnSpc>
                <a:spcPct val="90000"/>
              </a:lnSpc>
              <a:spcBef>
                <a:spcPts val="501"/>
              </a:spcBef>
              <a:spcAft>
                <a:spcPts val="0"/>
              </a:spcAft>
              <a:buClr>
                <a:schemeClr val="dk1"/>
              </a:buClr>
              <a:buSzPts val="1000"/>
              <a:buNone/>
              <a:defRPr sz="1000"/>
            </a:lvl7pPr>
            <a:lvl8pPr marL="3657596" lvl="7" indent="-228599" algn="l">
              <a:lnSpc>
                <a:spcPct val="90000"/>
              </a:lnSpc>
              <a:spcBef>
                <a:spcPts val="501"/>
              </a:spcBef>
              <a:spcAft>
                <a:spcPts val="0"/>
              </a:spcAft>
              <a:buClr>
                <a:schemeClr val="dk1"/>
              </a:buClr>
              <a:buSzPts val="1000"/>
              <a:buNone/>
              <a:defRPr sz="1000"/>
            </a:lvl8pPr>
            <a:lvl9pPr marL="4114796" lvl="8" indent="-228599" algn="l">
              <a:lnSpc>
                <a:spcPct val="90000"/>
              </a:lnSpc>
              <a:spcBef>
                <a:spcPts val="501"/>
              </a:spcBef>
              <a:spcAft>
                <a:spcPts val="0"/>
              </a:spcAft>
              <a:buClr>
                <a:schemeClr val="dk1"/>
              </a:buClr>
              <a:buSzPts val="1000"/>
              <a:buNone/>
              <a:defRPr sz="1000"/>
            </a:lvl9pPr>
          </a:lstStyle>
          <a:p>
            <a:endParaRPr/>
          </a:p>
        </p:txBody>
      </p:sp>
      <p:sp>
        <p:nvSpPr>
          <p:cNvPr id="69" name="Google Shape;69;p24"/>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0" name="Google Shape;70;p24"/>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1" name="Google Shape;71;p24"/>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40005151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ítulo y texto vertical" type="vertTx">
  <p:cSld name="Título y texto vertical">
    <p:spTree>
      <p:nvGrpSpPr>
        <p:cNvPr id="1" name="Shape 72"/>
        <p:cNvGrpSpPr/>
        <p:nvPr/>
      </p:nvGrpSpPr>
      <p:grpSpPr>
        <a:xfrm>
          <a:off x="0" y="0"/>
          <a:ext cx="0" cy="0"/>
          <a:chOff x="0" y="0"/>
          <a:chExt cx="0" cy="0"/>
        </a:xfrm>
      </p:grpSpPr>
      <p:sp>
        <p:nvSpPr>
          <p:cNvPr id="73" name="Google Shape;73;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399" lvl="1" indent="-342900" algn="l">
              <a:lnSpc>
                <a:spcPct val="90000"/>
              </a:lnSpc>
              <a:spcBef>
                <a:spcPts val="501"/>
              </a:spcBef>
              <a:spcAft>
                <a:spcPts val="0"/>
              </a:spcAft>
              <a:buClr>
                <a:schemeClr val="dk1"/>
              </a:buClr>
              <a:buSzPts val="1800"/>
              <a:buChar char="•"/>
              <a:defRPr/>
            </a:lvl2pPr>
            <a:lvl3pPr marL="1371598" lvl="2" indent="-342900" algn="l">
              <a:lnSpc>
                <a:spcPct val="90000"/>
              </a:lnSpc>
              <a:spcBef>
                <a:spcPts val="501"/>
              </a:spcBef>
              <a:spcAft>
                <a:spcPts val="0"/>
              </a:spcAft>
              <a:buClr>
                <a:schemeClr val="dk1"/>
              </a:buClr>
              <a:buSzPts val="1800"/>
              <a:buChar char="•"/>
              <a:defRPr/>
            </a:lvl3pPr>
            <a:lvl4pPr marL="1828798" lvl="3" indent="-342900" algn="l">
              <a:lnSpc>
                <a:spcPct val="90000"/>
              </a:lnSpc>
              <a:spcBef>
                <a:spcPts val="501"/>
              </a:spcBef>
              <a:spcAft>
                <a:spcPts val="0"/>
              </a:spcAft>
              <a:buClr>
                <a:schemeClr val="dk1"/>
              </a:buClr>
              <a:buSzPts val="1800"/>
              <a:buChar char="•"/>
              <a:defRPr/>
            </a:lvl4pPr>
            <a:lvl5pPr marL="2285998" lvl="4" indent="-342900" algn="l">
              <a:lnSpc>
                <a:spcPct val="90000"/>
              </a:lnSpc>
              <a:spcBef>
                <a:spcPts val="501"/>
              </a:spcBef>
              <a:spcAft>
                <a:spcPts val="0"/>
              </a:spcAft>
              <a:buClr>
                <a:schemeClr val="dk1"/>
              </a:buClr>
              <a:buSzPts val="1800"/>
              <a:buChar char="•"/>
              <a:defRPr/>
            </a:lvl5pPr>
            <a:lvl6pPr marL="2743197" lvl="5" indent="-342900" algn="l">
              <a:lnSpc>
                <a:spcPct val="90000"/>
              </a:lnSpc>
              <a:spcBef>
                <a:spcPts val="501"/>
              </a:spcBef>
              <a:spcAft>
                <a:spcPts val="0"/>
              </a:spcAft>
              <a:buClr>
                <a:schemeClr val="dk1"/>
              </a:buClr>
              <a:buSzPts val="1800"/>
              <a:buChar char="•"/>
              <a:defRPr/>
            </a:lvl6pPr>
            <a:lvl7pPr marL="3200397" lvl="6" indent="-342900" algn="l">
              <a:lnSpc>
                <a:spcPct val="90000"/>
              </a:lnSpc>
              <a:spcBef>
                <a:spcPts val="501"/>
              </a:spcBef>
              <a:spcAft>
                <a:spcPts val="0"/>
              </a:spcAft>
              <a:buClr>
                <a:schemeClr val="dk1"/>
              </a:buClr>
              <a:buSzPts val="1800"/>
              <a:buChar char="•"/>
              <a:defRPr/>
            </a:lvl7pPr>
            <a:lvl8pPr marL="3657596" lvl="7" indent="-342900" algn="l">
              <a:lnSpc>
                <a:spcPct val="90000"/>
              </a:lnSpc>
              <a:spcBef>
                <a:spcPts val="501"/>
              </a:spcBef>
              <a:spcAft>
                <a:spcPts val="0"/>
              </a:spcAft>
              <a:buClr>
                <a:schemeClr val="dk1"/>
              </a:buClr>
              <a:buSzPts val="1800"/>
              <a:buChar char="•"/>
              <a:defRPr/>
            </a:lvl8pPr>
            <a:lvl9pPr marL="4114796" lvl="8" indent="-342900" algn="l">
              <a:lnSpc>
                <a:spcPct val="90000"/>
              </a:lnSpc>
              <a:spcBef>
                <a:spcPts val="501"/>
              </a:spcBef>
              <a:spcAft>
                <a:spcPts val="0"/>
              </a:spcAft>
              <a:buClr>
                <a:schemeClr val="dk1"/>
              </a:buClr>
              <a:buSzPts val="1800"/>
              <a:buChar char="•"/>
              <a:defRPr/>
            </a:lvl9pPr>
          </a:lstStyle>
          <a:p>
            <a:endParaRPr/>
          </a:p>
        </p:txBody>
      </p:sp>
      <p:sp>
        <p:nvSpPr>
          <p:cNvPr id="75" name="Google Shape;75;p25"/>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6" name="Google Shape;76;p25"/>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7" name="Google Shape;77;p25"/>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28884936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Título vertical y texto">
    <p:spTree>
      <p:nvGrpSpPr>
        <p:cNvPr id="1" name="Shape 78"/>
        <p:cNvGrpSpPr/>
        <p:nvPr/>
      </p:nvGrpSpPr>
      <p:grpSpPr>
        <a:xfrm>
          <a:off x="0" y="0"/>
          <a:ext cx="0" cy="0"/>
          <a:chOff x="0" y="0"/>
          <a:chExt cx="0" cy="0"/>
        </a:xfrm>
      </p:grpSpPr>
      <p:sp>
        <p:nvSpPr>
          <p:cNvPr id="79" name="Google Shape;79;p26"/>
          <p:cNvSpPr txBox="1">
            <a:spLocks noGrp="1"/>
          </p:cNvSpPr>
          <p:nvPr>
            <p:ph type="title"/>
          </p:nvPr>
        </p:nvSpPr>
        <p:spPr>
          <a:xfrm rot="5400000">
            <a:off x="7133432"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399" lvl="1" indent="-342900" algn="l">
              <a:lnSpc>
                <a:spcPct val="90000"/>
              </a:lnSpc>
              <a:spcBef>
                <a:spcPts val="501"/>
              </a:spcBef>
              <a:spcAft>
                <a:spcPts val="0"/>
              </a:spcAft>
              <a:buClr>
                <a:schemeClr val="dk1"/>
              </a:buClr>
              <a:buSzPts val="1800"/>
              <a:buChar char="•"/>
              <a:defRPr/>
            </a:lvl2pPr>
            <a:lvl3pPr marL="1371598" lvl="2" indent="-342900" algn="l">
              <a:lnSpc>
                <a:spcPct val="90000"/>
              </a:lnSpc>
              <a:spcBef>
                <a:spcPts val="501"/>
              </a:spcBef>
              <a:spcAft>
                <a:spcPts val="0"/>
              </a:spcAft>
              <a:buClr>
                <a:schemeClr val="dk1"/>
              </a:buClr>
              <a:buSzPts val="1800"/>
              <a:buChar char="•"/>
              <a:defRPr/>
            </a:lvl3pPr>
            <a:lvl4pPr marL="1828798" lvl="3" indent="-342900" algn="l">
              <a:lnSpc>
                <a:spcPct val="90000"/>
              </a:lnSpc>
              <a:spcBef>
                <a:spcPts val="501"/>
              </a:spcBef>
              <a:spcAft>
                <a:spcPts val="0"/>
              </a:spcAft>
              <a:buClr>
                <a:schemeClr val="dk1"/>
              </a:buClr>
              <a:buSzPts val="1800"/>
              <a:buChar char="•"/>
              <a:defRPr/>
            </a:lvl4pPr>
            <a:lvl5pPr marL="2285998" lvl="4" indent="-342900" algn="l">
              <a:lnSpc>
                <a:spcPct val="90000"/>
              </a:lnSpc>
              <a:spcBef>
                <a:spcPts val="501"/>
              </a:spcBef>
              <a:spcAft>
                <a:spcPts val="0"/>
              </a:spcAft>
              <a:buClr>
                <a:schemeClr val="dk1"/>
              </a:buClr>
              <a:buSzPts val="1800"/>
              <a:buChar char="•"/>
              <a:defRPr/>
            </a:lvl5pPr>
            <a:lvl6pPr marL="2743197" lvl="5" indent="-342900" algn="l">
              <a:lnSpc>
                <a:spcPct val="90000"/>
              </a:lnSpc>
              <a:spcBef>
                <a:spcPts val="501"/>
              </a:spcBef>
              <a:spcAft>
                <a:spcPts val="0"/>
              </a:spcAft>
              <a:buClr>
                <a:schemeClr val="dk1"/>
              </a:buClr>
              <a:buSzPts val="1800"/>
              <a:buChar char="•"/>
              <a:defRPr/>
            </a:lvl6pPr>
            <a:lvl7pPr marL="3200397" lvl="6" indent="-342900" algn="l">
              <a:lnSpc>
                <a:spcPct val="90000"/>
              </a:lnSpc>
              <a:spcBef>
                <a:spcPts val="501"/>
              </a:spcBef>
              <a:spcAft>
                <a:spcPts val="0"/>
              </a:spcAft>
              <a:buClr>
                <a:schemeClr val="dk1"/>
              </a:buClr>
              <a:buSzPts val="1800"/>
              <a:buChar char="•"/>
              <a:defRPr/>
            </a:lvl7pPr>
            <a:lvl8pPr marL="3657596" lvl="7" indent="-342900" algn="l">
              <a:lnSpc>
                <a:spcPct val="90000"/>
              </a:lnSpc>
              <a:spcBef>
                <a:spcPts val="501"/>
              </a:spcBef>
              <a:spcAft>
                <a:spcPts val="0"/>
              </a:spcAft>
              <a:buClr>
                <a:schemeClr val="dk1"/>
              </a:buClr>
              <a:buSzPts val="1800"/>
              <a:buChar char="•"/>
              <a:defRPr/>
            </a:lvl8pPr>
            <a:lvl9pPr marL="4114796" lvl="8" indent="-342900" algn="l">
              <a:lnSpc>
                <a:spcPct val="90000"/>
              </a:lnSpc>
              <a:spcBef>
                <a:spcPts val="501"/>
              </a:spcBef>
              <a:spcAft>
                <a:spcPts val="0"/>
              </a:spcAft>
              <a:buClr>
                <a:schemeClr val="dk1"/>
              </a:buClr>
              <a:buSzPts val="1800"/>
              <a:buChar char="•"/>
              <a:defRPr/>
            </a:lvl9pPr>
          </a:lstStyle>
          <a:p>
            <a:endParaRPr/>
          </a:p>
        </p:txBody>
      </p:sp>
      <p:sp>
        <p:nvSpPr>
          <p:cNvPr id="81" name="Google Shape;81;p26"/>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82" name="Google Shape;82;p26"/>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83" name="Google Shape;83;p26"/>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501943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Diapositiva de título" type="title">
  <p:cSld name="Diapositiva de título">
    <p:spTree>
      <p:nvGrpSpPr>
        <p:cNvPr id="1" name="Shape 15"/>
        <p:cNvGrpSpPr/>
        <p:nvPr/>
      </p:nvGrpSpPr>
      <p:grpSpPr>
        <a:xfrm>
          <a:off x="0" y="0"/>
          <a:ext cx="0" cy="0"/>
          <a:chOff x="0" y="0"/>
          <a:chExt cx="0" cy="0"/>
        </a:xfrm>
      </p:grpSpPr>
      <p:sp>
        <p:nvSpPr>
          <p:cNvPr id="16" name="Google Shape;16;p1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20922874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ítulo y objetos" type="obj">
  <p:cSld name="Título y objetos">
    <p:spTree>
      <p:nvGrpSpPr>
        <p:cNvPr id="1" name="Shape 21"/>
        <p:cNvGrpSpPr/>
        <p:nvPr/>
      </p:nvGrpSpPr>
      <p:grpSpPr>
        <a:xfrm>
          <a:off x="0" y="0"/>
          <a:ext cx="0" cy="0"/>
          <a:chOff x="0" y="0"/>
          <a:chExt cx="0" cy="0"/>
        </a:xfrm>
      </p:grpSpPr>
      <p:sp>
        <p:nvSpPr>
          <p:cNvPr id="22" name="Google Shape;22;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22791687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En blanco" type="blank">
  <p:cSld name="En blanco">
    <p:spTree>
      <p:nvGrpSpPr>
        <p:cNvPr id="1" name="Shape 27"/>
        <p:cNvGrpSpPr/>
        <p:nvPr/>
      </p:nvGrpSpPr>
      <p:grpSpPr>
        <a:xfrm>
          <a:off x="0" y="0"/>
          <a:ext cx="0" cy="0"/>
          <a:chOff x="0" y="0"/>
          <a:chExt cx="0" cy="0"/>
        </a:xfrm>
      </p:grpSpPr>
      <p:sp>
        <p:nvSpPr>
          <p:cNvPr id="28" name="Google Shape;28;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8776659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Encabezado de sección" type="secHead">
  <p:cSld name="Encabezado de sección">
    <p:spTree>
      <p:nvGrpSpPr>
        <p:cNvPr id="1" name="Shape 31"/>
        <p:cNvGrpSpPr/>
        <p:nvPr/>
      </p:nvGrpSpPr>
      <p:grpSpPr>
        <a:xfrm>
          <a:off x="0" y="0"/>
          <a:ext cx="0" cy="0"/>
          <a:chOff x="0" y="0"/>
          <a:chExt cx="0" cy="0"/>
        </a:xfrm>
      </p:grpSpPr>
      <p:sp>
        <p:nvSpPr>
          <p:cNvPr id="32" name="Google Shape;32;p1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2964310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Dos objetos" type="twoObj">
  <p:cSld name="Dos objetos">
    <p:spTree>
      <p:nvGrpSpPr>
        <p:cNvPr id="1" name="Shape 37"/>
        <p:cNvGrpSpPr/>
        <p:nvPr/>
      </p:nvGrpSpPr>
      <p:grpSpPr>
        <a:xfrm>
          <a:off x="0" y="0"/>
          <a:ext cx="0" cy="0"/>
          <a:chOff x="0" y="0"/>
          <a:chExt cx="0" cy="0"/>
        </a:xfrm>
      </p:grpSpPr>
      <p:sp>
        <p:nvSpPr>
          <p:cNvPr id="38" name="Google Shape;38;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20672118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ación" type="twoTxTwoObj">
  <p:cSld name="Comparación">
    <p:spTree>
      <p:nvGrpSpPr>
        <p:cNvPr id="1" name="Shape 44"/>
        <p:cNvGrpSpPr/>
        <p:nvPr/>
      </p:nvGrpSpPr>
      <p:grpSpPr>
        <a:xfrm>
          <a:off x="0" y="0"/>
          <a:ext cx="0" cy="0"/>
          <a:chOff x="0" y="0"/>
          <a:chExt cx="0" cy="0"/>
        </a:xfrm>
      </p:grpSpPr>
      <p:sp>
        <p:nvSpPr>
          <p:cNvPr id="45" name="Google Shape;45;p2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2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2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25129013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olo el título" type="titleOnly">
  <p:cSld name="Solo el título">
    <p:spTree>
      <p:nvGrpSpPr>
        <p:cNvPr id="1" name="Shape 53"/>
        <p:cNvGrpSpPr/>
        <p:nvPr/>
      </p:nvGrpSpPr>
      <p:grpSpPr>
        <a:xfrm>
          <a:off x="0" y="0"/>
          <a:ext cx="0" cy="0"/>
          <a:chOff x="0" y="0"/>
          <a:chExt cx="0" cy="0"/>
        </a:xfrm>
      </p:grpSpPr>
      <p:sp>
        <p:nvSpPr>
          <p:cNvPr id="54" name="Google Shape;54;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2543048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FDA2BFA-6230-E84D-8C88-176C7E367278}"/>
              </a:ext>
            </a:extLst>
          </p:cNvPr>
          <p:cNvSpPr>
            <a:spLocks noGrp="1"/>
          </p:cNvSpPr>
          <p:nvPr>
            <p:ph type="title"/>
          </p:nvPr>
        </p:nvSpPr>
        <p:spPr>
          <a:xfrm>
            <a:off x="831850" y="1709739"/>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767E825D-91DE-4742-B27E-08CD7F5A94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399" indent="0">
              <a:buNone/>
              <a:defRPr sz="1800">
                <a:solidFill>
                  <a:schemeClr val="tx1">
                    <a:tint val="75000"/>
                  </a:schemeClr>
                </a:solidFill>
              </a:defRPr>
            </a:lvl3pPr>
            <a:lvl4pPr marL="1371598" indent="0">
              <a:buNone/>
              <a:defRPr sz="1600">
                <a:solidFill>
                  <a:schemeClr val="tx1">
                    <a:tint val="75000"/>
                  </a:schemeClr>
                </a:solidFill>
              </a:defRPr>
            </a:lvl4pPr>
            <a:lvl5pPr marL="1828798" indent="0">
              <a:buNone/>
              <a:defRPr sz="1600">
                <a:solidFill>
                  <a:schemeClr val="tx1">
                    <a:tint val="75000"/>
                  </a:schemeClr>
                </a:solidFill>
              </a:defRPr>
            </a:lvl5pPr>
            <a:lvl6pPr marL="2285998" indent="0">
              <a:buNone/>
              <a:defRPr sz="1600">
                <a:solidFill>
                  <a:schemeClr val="tx1">
                    <a:tint val="75000"/>
                  </a:schemeClr>
                </a:solidFill>
              </a:defRPr>
            </a:lvl6pPr>
            <a:lvl7pPr marL="2743197" indent="0">
              <a:buNone/>
              <a:defRPr sz="1600">
                <a:solidFill>
                  <a:schemeClr val="tx1">
                    <a:tint val="75000"/>
                  </a:schemeClr>
                </a:solidFill>
              </a:defRPr>
            </a:lvl7pPr>
            <a:lvl8pPr marL="3200397" indent="0">
              <a:buNone/>
              <a:defRPr sz="1600">
                <a:solidFill>
                  <a:schemeClr val="tx1">
                    <a:tint val="75000"/>
                  </a:schemeClr>
                </a:solidFill>
              </a:defRPr>
            </a:lvl8pPr>
            <a:lvl9pPr marL="3657596"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D5A9425-6B8F-CF4C-9E07-0C5CAEB957EA}"/>
              </a:ext>
            </a:extLst>
          </p:cNvPr>
          <p:cNvSpPr>
            <a:spLocks noGrp="1"/>
          </p:cNvSpPr>
          <p:nvPr>
            <p:ph type="dt" sz="half" idx="10"/>
          </p:nvPr>
        </p:nvSpPr>
        <p:spPr/>
        <p:txBody>
          <a:bodyPr/>
          <a:lstStyle/>
          <a:p>
            <a:fld id="{D83B218E-A7BF-C844-BFB3-A9EF94293E8C}" type="datetimeFigureOut">
              <a:rPr lang="es-MX" smtClean="0"/>
              <a:t>18/03/2024</a:t>
            </a:fld>
            <a:endParaRPr lang="es-MX" dirty="0"/>
          </a:p>
        </p:txBody>
      </p:sp>
      <p:sp>
        <p:nvSpPr>
          <p:cNvPr id="5" name="Marcador de pie de página 4">
            <a:extLst>
              <a:ext uri="{FF2B5EF4-FFF2-40B4-BE49-F238E27FC236}">
                <a16:creationId xmlns:a16="http://schemas.microsoft.com/office/drawing/2014/main" id="{7ECCC870-B947-8A45-9EE9-6A031A682B56}"/>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E82EA867-9CF1-E74D-945B-7A4D64B8FDEB}"/>
              </a:ext>
            </a:extLst>
          </p:cNvPr>
          <p:cNvSpPr>
            <a:spLocks noGrp="1"/>
          </p:cNvSpPr>
          <p:nvPr>
            <p:ph type="sldNum" sz="quarter" idx="12"/>
          </p:nvPr>
        </p:nvSpPr>
        <p:spPr/>
        <p:txBody>
          <a:bodyPr/>
          <a:lstStyle/>
          <a:p>
            <a:fld id="{CB4B3B7A-3C7C-4644-B95A-C3B4EBD94779}" type="slidenum">
              <a:rPr lang="es-MX" smtClean="0"/>
              <a:t>‹Nº›</a:t>
            </a:fld>
            <a:endParaRPr lang="es-MX" dirty="0"/>
          </a:p>
        </p:txBody>
      </p:sp>
    </p:spTree>
    <p:extLst>
      <p:ext uri="{BB962C8B-B14F-4D97-AF65-F5344CB8AC3E}">
        <p14:creationId xmlns:p14="http://schemas.microsoft.com/office/powerpoint/2010/main" val="33912383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ido con título" type="objTx">
  <p:cSld name="Contenido con título">
    <p:spTree>
      <p:nvGrpSpPr>
        <p:cNvPr id="1" name="Shape 58"/>
        <p:cNvGrpSpPr/>
        <p:nvPr/>
      </p:nvGrpSpPr>
      <p:grpSpPr>
        <a:xfrm>
          <a:off x="0" y="0"/>
          <a:ext cx="0" cy="0"/>
          <a:chOff x="0" y="0"/>
          <a:chExt cx="0" cy="0"/>
        </a:xfrm>
      </p:grpSpPr>
      <p:sp>
        <p:nvSpPr>
          <p:cNvPr id="59" name="Google Shape;59;p2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36493548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Imagen con título" type="picTx">
  <p:cSld name="Imagen con título">
    <p:spTree>
      <p:nvGrpSpPr>
        <p:cNvPr id="1" name="Shape 65"/>
        <p:cNvGrpSpPr/>
        <p:nvPr/>
      </p:nvGrpSpPr>
      <p:grpSpPr>
        <a:xfrm>
          <a:off x="0" y="0"/>
          <a:ext cx="0" cy="0"/>
          <a:chOff x="0" y="0"/>
          <a:chExt cx="0" cy="0"/>
        </a:xfrm>
      </p:grpSpPr>
      <p:sp>
        <p:nvSpPr>
          <p:cNvPr id="66" name="Google Shape;66;p2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4"/>
          <p:cNvSpPr>
            <a:spLocks noGrp="1"/>
          </p:cNvSpPr>
          <p:nvPr>
            <p:ph type="pic" idx="2"/>
          </p:nvPr>
        </p:nvSpPr>
        <p:spPr>
          <a:xfrm>
            <a:off x="5183188" y="987425"/>
            <a:ext cx="6172200" cy="4873625"/>
          </a:xfrm>
          <a:prstGeom prst="rect">
            <a:avLst/>
          </a:prstGeom>
          <a:noFill/>
          <a:ln>
            <a:noFill/>
          </a:ln>
        </p:spPr>
      </p:sp>
      <p:sp>
        <p:nvSpPr>
          <p:cNvPr id="68" name="Google Shape;68;p2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17374242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ítulo y texto vertical" type="vertTx">
  <p:cSld name="Título y texto vertical">
    <p:spTree>
      <p:nvGrpSpPr>
        <p:cNvPr id="1" name="Shape 72"/>
        <p:cNvGrpSpPr/>
        <p:nvPr/>
      </p:nvGrpSpPr>
      <p:grpSpPr>
        <a:xfrm>
          <a:off x="0" y="0"/>
          <a:ext cx="0" cy="0"/>
          <a:chOff x="0" y="0"/>
          <a:chExt cx="0" cy="0"/>
        </a:xfrm>
      </p:grpSpPr>
      <p:sp>
        <p:nvSpPr>
          <p:cNvPr id="73" name="Google Shape;73;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20538656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Título vertical y texto">
    <p:spTree>
      <p:nvGrpSpPr>
        <p:cNvPr id="1" name="Shape 78"/>
        <p:cNvGrpSpPr/>
        <p:nvPr/>
      </p:nvGrpSpPr>
      <p:grpSpPr>
        <a:xfrm>
          <a:off x="0" y="0"/>
          <a:ext cx="0" cy="0"/>
          <a:chOff x="0" y="0"/>
          <a:chExt cx="0" cy="0"/>
        </a:xfrm>
      </p:grpSpPr>
      <p:sp>
        <p:nvSpPr>
          <p:cNvPr id="79" name="Google Shape;79;p2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3616492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EB5E4E-361F-894D-95A8-2952BC940B8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9E85BA0D-531D-9C42-98A8-F4F03127944E}"/>
              </a:ext>
            </a:extLst>
          </p:cNvPr>
          <p:cNvSpPr>
            <a:spLocks noGrp="1"/>
          </p:cNvSpPr>
          <p:nvPr>
            <p:ph sz="half" idx="1"/>
          </p:nvPr>
        </p:nvSpPr>
        <p:spPr>
          <a:xfrm>
            <a:off x="838200" y="1825625"/>
            <a:ext cx="5181601"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A8B1EE6F-4EBD-C246-A1BF-ECC2DF7B34FB}"/>
              </a:ext>
            </a:extLst>
          </p:cNvPr>
          <p:cNvSpPr>
            <a:spLocks noGrp="1"/>
          </p:cNvSpPr>
          <p:nvPr>
            <p:ph sz="half" idx="2"/>
          </p:nvPr>
        </p:nvSpPr>
        <p:spPr>
          <a:xfrm>
            <a:off x="6172200" y="1825625"/>
            <a:ext cx="5181601"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66E6F1F6-F2BC-DD44-8392-CB8E36D3BA2C}"/>
              </a:ext>
            </a:extLst>
          </p:cNvPr>
          <p:cNvSpPr>
            <a:spLocks noGrp="1"/>
          </p:cNvSpPr>
          <p:nvPr>
            <p:ph type="dt" sz="half" idx="10"/>
          </p:nvPr>
        </p:nvSpPr>
        <p:spPr/>
        <p:txBody>
          <a:bodyPr/>
          <a:lstStyle/>
          <a:p>
            <a:fld id="{D83B218E-A7BF-C844-BFB3-A9EF94293E8C}" type="datetimeFigureOut">
              <a:rPr lang="es-MX" smtClean="0"/>
              <a:t>18/03/2024</a:t>
            </a:fld>
            <a:endParaRPr lang="es-MX" dirty="0"/>
          </a:p>
        </p:txBody>
      </p:sp>
      <p:sp>
        <p:nvSpPr>
          <p:cNvPr id="6" name="Marcador de pie de página 5">
            <a:extLst>
              <a:ext uri="{FF2B5EF4-FFF2-40B4-BE49-F238E27FC236}">
                <a16:creationId xmlns:a16="http://schemas.microsoft.com/office/drawing/2014/main" id="{BCA2544E-B07F-E047-B645-CEF9018D0AF5}"/>
              </a:ext>
            </a:extLst>
          </p:cNvPr>
          <p:cNvSpPr>
            <a:spLocks noGrp="1"/>
          </p:cNvSpPr>
          <p:nvPr>
            <p:ph type="ftr" sz="quarter" idx="11"/>
          </p:nvPr>
        </p:nvSpPr>
        <p:spPr/>
        <p:txBody>
          <a:bodyPr/>
          <a:lstStyle/>
          <a:p>
            <a:endParaRPr lang="es-MX" dirty="0"/>
          </a:p>
        </p:txBody>
      </p:sp>
      <p:sp>
        <p:nvSpPr>
          <p:cNvPr id="7" name="Marcador de número de diapositiva 6">
            <a:extLst>
              <a:ext uri="{FF2B5EF4-FFF2-40B4-BE49-F238E27FC236}">
                <a16:creationId xmlns:a16="http://schemas.microsoft.com/office/drawing/2014/main" id="{79716B77-6602-D749-A0CC-3D22BB668047}"/>
              </a:ext>
            </a:extLst>
          </p:cNvPr>
          <p:cNvSpPr>
            <a:spLocks noGrp="1"/>
          </p:cNvSpPr>
          <p:nvPr>
            <p:ph type="sldNum" sz="quarter" idx="12"/>
          </p:nvPr>
        </p:nvSpPr>
        <p:spPr/>
        <p:txBody>
          <a:bodyPr/>
          <a:lstStyle/>
          <a:p>
            <a:fld id="{CB4B3B7A-3C7C-4644-B95A-C3B4EBD94779}" type="slidenum">
              <a:rPr lang="es-MX" smtClean="0"/>
              <a:t>‹Nº›</a:t>
            </a:fld>
            <a:endParaRPr lang="es-MX" dirty="0"/>
          </a:p>
        </p:txBody>
      </p:sp>
    </p:spTree>
    <p:extLst>
      <p:ext uri="{BB962C8B-B14F-4D97-AF65-F5344CB8AC3E}">
        <p14:creationId xmlns:p14="http://schemas.microsoft.com/office/powerpoint/2010/main" val="1842082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FC1AD7-8AD1-134C-8DEC-242B52E0A11C}"/>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64EB7829-0C4E-4441-BE00-D9E507041710}"/>
              </a:ext>
            </a:extLst>
          </p:cNvPr>
          <p:cNvSpPr>
            <a:spLocks noGrp="1"/>
          </p:cNvSpPr>
          <p:nvPr>
            <p:ph type="body" idx="1"/>
          </p:nvPr>
        </p:nvSpPr>
        <p:spPr>
          <a:xfrm>
            <a:off x="839789" y="1681164"/>
            <a:ext cx="5157787" cy="823912"/>
          </a:xfrm>
        </p:spPr>
        <p:txBody>
          <a:bodyPr anchor="b"/>
          <a:lstStyle>
            <a:lvl1pPr marL="0" indent="0">
              <a:buNone/>
              <a:defRPr sz="2400" b="1"/>
            </a:lvl1pPr>
            <a:lvl2pPr marL="457200" indent="0">
              <a:buNone/>
              <a:defRPr sz="2000" b="1"/>
            </a:lvl2pPr>
            <a:lvl3pPr marL="914399" indent="0">
              <a:buNone/>
              <a:defRPr sz="1800" b="1"/>
            </a:lvl3pPr>
            <a:lvl4pPr marL="1371598" indent="0">
              <a:buNone/>
              <a:defRPr sz="1600" b="1"/>
            </a:lvl4pPr>
            <a:lvl5pPr marL="1828798" indent="0">
              <a:buNone/>
              <a:defRPr sz="1600" b="1"/>
            </a:lvl5pPr>
            <a:lvl6pPr marL="2285998" indent="0">
              <a:buNone/>
              <a:defRPr sz="1600" b="1"/>
            </a:lvl6pPr>
            <a:lvl7pPr marL="2743197" indent="0">
              <a:buNone/>
              <a:defRPr sz="1600" b="1"/>
            </a:lvl7pPr>
            <a:lvl8pPr marL="3200397" indent="0">
              <a:buNone/>
              <a:defRPr sz="1600" b="1"/>
            </a:lvl8pPr>
            <a:lvl9pPr marL="3657596"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4A5EEC1-1A52-D949-A7AA-BC99690B8D4E}"/>
              </a:ext>
            </a:extLst>
          </p:cNvPr>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2019C602-EC44-B74B-99B4-946F6B0BCBAC}"/>
              </a:ext>
            </a:extLst>
          </p:cNvPr>
          <p:cNvSpPr>
            <a:spLocks noGrp="1"/>
          </p:cNvSpPr>
          <p:nvPr>
            <p:ph type="body" sz="quarter" idx="3"/>
          </p:nvPr>
        </p:nvSpPr>
        <p:spPr>
          <a:xfrm>
            <a:off x="6172201" y="1681164"/>
            <a:ext cx="5183188" cy="823912"/>
          </a:xfrm>
        </p:spPr>
        <p:txBody>
          <a:bodyPr anchor="b"/>
          <a:lstStyle>
            <a:lvl1pPr marL="0" indent="0">
              <a:buNone/>
              <a:defRPr sz="2400" b="1"/>
            </a:lvl1pPr>
            <a:lvl2pPr marL="457200" indent="0">
              <a:buNone/>
              <a:defRPr sz="2000" b="1"/>
            </a:lvl2pPr>
            <a:lvl3pPr marL="914399" indent="0">
              <a:buNone/>
              <a:defRPr sz="1800" b="1"/>
            </a:lvl3pPr>
            <a:lvl4pPr marL="1371598" indent="0">
              <a:buNone/>
              <a:defRPr sz="1600" b="1"/>
            </a:lvl4pPr>
            <a:lvl5pPr marL="1828798" indent="0">
              <a:buNone/>
              <a:defRPr sz="1600" b="1"/>
            </a:lvl5pPr>
            <a:lvl6pPr marL="2285998" indent="0">
              <a:buNone/>
              <a:defRPr sz="1600" b="1"/>
            </a:lvl6pPr>
            <a:lvl7pPr marL="2743197" indent="0">
              <a:buNone/>
              <a:defRPr sz="1600" b="1"/>
            </a:lvl7pPr>
            <a:lvl8pPr marL="3200397" indent="0">
              <a:buNone/>
              <a:defRPr sz="1600" b="1"/>
            </a:lvl8pPr>
            <a:lvl9pPr marL="3657596"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2743B25-76DB-EB48-9E35-E9F4C4342B9D}"/>
              </a:ext>
            </a:extLst>
          </p:cNvPr>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C0A7FD1B-CBC9-F94B-93FD-FBA9F83715A6}"/>
              </a:ext>
            </a:extLst>
          </p:cNvPr>
          <p:cNvSpPr>
            <a:spLocks noGrp="1"/>
          </p:cNvSpPr>
          <p:nvPr>
            <p:ph type="dt" sz="half" idx="10"/>
          </p:nvPr>
        </p:nvSpPr>
        <p:spPr/>
        <p:txBody>
          <a:bodyPr/>
          <a:lstStyle/>
          <a:p>
            <a:fld id="{D83B218E-A7BF-C844-BFB3-A9EF94293E8C}" type="datetimeFigureOut">
              <a:rPr lang="es-MX" smtClean="0"/>
              <a:t>18/03/2024</a:t>
            </a:fld>
            <a:endParaRPr lang="es-MX" dirty="0"/>
          </a:p>
        </p:txBody>
      </p:sp>
      <p:sp>
        <p:nvSpPr>
          <p:cNvPr id="8" name="Marcador de pie de página 7">
            <a:extLst>
              <a:ext uri="{FF2B5EF4-FFF2-40B4-BE49-F238E27FC236}">
                <a16:creationId xmlns:a16="http://schemas.microsoft.com/office/drawing/2014/main" id="{B878643F-F469-DE42-9D7D-24A5963E9854}"/>
              </a:ext>
            </a:extLst>
          </p:cNvPr>
          <p:cNvSpPr>
            <a:spLocks noGrp="1"/>
          </p:cNvSpPr>
          <p:nvPr>
            <p:ph type="ftr" sz="quarter" idx="11"/>
          </p:nvPr>
        </p:nvSpPr>
        <p:spPr/>
        <p:txBody>
          <a:bodyPr/>
          <a:lstStyle/>
          <a:p>
            <a:endParaRPr lang="es-MX" dirty="0"/>
          </a:p>
        </p:txBody>
      </p:sp>
      <p:sp>
        <p:nvSpPr>
          <p:cNvPr id="9" name="Marcador de número de diapositiva 8">
            <a:extLst>
              <a:ext uri="{FF2B5EF4-FFF2-40B4-BE49-F238E27FC236}">
                <a16:creationId xmlns:a16="http://schemas.microsoft.com/office/drawing/2014/main" id="{2CF2406B-F7B2-6A46-806C-81F6E550C1C5}"/>
              </a:ext>
            </a:extLst>
          </p:cNvPr>
          <p:cNvSpPr>
            <a:spLocks noGrp="1"/>
          </p:cNvSpPr>
          <p:nvPr>
            <p:ph type="sldNum" sz="quarter" idx="12"/>
          </p:nvPr>
        </p:nvSpPr>
        <p:spPr/>
        <p:txBody>
          <a:bodyPr/>
          <a:lstStyle/>
          <a:p>
            <a:fld id="{CB4B3B7A-3C7C-4644-B95A-C3B4EBD94779}" type="slidenum">
              <a:rPr lang="es-MX" smtClean="0"/>
              <a:t>‹Nº›</a:t>
            </a:fld>
            <a:endParaRPr lang="es-MX" dirty="0"/>
          </a:p>
        </p:txBody>
      </p:sp>
    </p:spTree>
    <p:extLst>
      <p:ext uri="{BB962C8B-B14F-4D97-AF65-F5344CB8AC3E}">
        <p14:creationId xmlns:p14="http://schemas.microsoft.com/office/powerpoint/2010/main" val="934546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6370AE1-7325-E34A-ADD6-F1B9BF0532E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F7EFC886-982F-7043-8459-47947171F8FD}"/>
              </a:ext>
            </a:extLst>
          </p:cNvPr>
          <p:cNvSpPr>
            <a:spLocks noGrp="1"/>
          </p:cNvSpPr>
          <p:nvPr>
            <p:ph type="dt" sz="half" idx="10"/>
          </p:nvPr>
        </p:nvSpPr>
        <p:spPr/>
        <p:txBody>
          <a:bodyPr/>
          <a:lstStyle/>
          <a:p>
            <a:fld id="{D83B218E-A7BF-C844-BFB3-A9EF94293E8C}" type="datetimeFigureOut">
              <a:rPr lang="es-MX" smtClean="0"/>
              <a:t>18/03/2024</a:t>
            </a:fld>
            <a:endParaRPr lang="es-MX" dirty="0"/>
          </a:p>
        </p:txBody>
      </p:sp>
      <p:sp>
        <p:nvSpPr>
          <p:cNvPr id="4" name="Marcador de pie de página 3">
            <a:extLst>
              <a:ext uri="{FF2B5EF4-FFF2-40B4-BE49-F238E27FC236}">
                <a16:creationId xmlns:a16="http://schemas.microsoft.com/office/drawing/2014/main" id="{C9B2595C-611C-8745-8AE2-D19F8055A3A1}"/>
              </a:ext>
            </a:extLst>
          </p:cNvPr>
          <p:cNvSpPr>
            <a:spLocks noGrp="1"/>
          </p:cNvSpPr>
          <p:nvPr>
            <p:ph type="ftr" sz="quarter" idx="11"/>
          </p:nvPr>
        </p:nvSpPr>
        <p:spPr/>
        <p:txBody>
          <a:bodyPr/>
          <a:lstStyle/>
          <a:p>
            <a:endParaRPr lang="es-MX" dirty="0"/>
          </a:p>
        </p:txBody>
      </p:sp>
      <p:sp>
        <p:nvSpPr>
          <p:cNvPr id="5" name="Marcador de número de diapositiva 4">
            <a:extLst>
              <a:ext uri="{FF2B5EF4-FFF2-40B4-BE49-F238E27FC236}">
                <a16:creationId xmlns:a16="http://schemas.microsoft.com/office/drawing/2014/main" id="{F2A0B6C1-39EA-7A4F-A2CC-1514C5BBAA20}"/>
              </a:ext>
            </a:extLst>
          </p:cNvPr>
          <p:cNvSpPr>
            <a:spLocks noGrp="1"/>
          </p:cNvSpPr>
          <p:nvPr>
            <p:ph type="sldNum" sz="quarter" idx="12"/>
          </p:nvPr>
        </p:nvSpPr>
        <p:spPr/>
        <p:txBody>
          <a:bodyPr/>
          <a:lstStyle/>
          <a:p>
            <a:fld id="{CB4B3B7A-3C7C-4644-B95A-C3B4EBD94779}" type="slidenum">
              <a:rPr lang="es-MX" smtClean="0"/>
              <a:t>‹Nº›</a:t>
            </a:fld>
            <a:endParaRPr lang="es-MX" dirty="0"/>
          </a:p>
        </p:txBody>
      </p:sp>
    </p:spTree>
    <p:extLst>
      <p:ext uri="{BB962C8B-B14F-4D97-AF65-F5344CB8AC3E}">
        <p14:creationId xmlns:p14="http://schemas.microsoft.com/office/powerpoint/2010/main" val="3500205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3FA4072-E6E7-1B44-9891-1C63A29DF1D9}"/>
              </a:ext>
            </a:extLst>
          </p:cNvPr>
          <p:cNvSpPr>
            <a:spLocks noGrp="1"/>
          </p:cNvSpPr>
          <p:nvPr>
            <p:ph type="dt" sz="half" idx="10"/>
          </p:nvPr>
        </p:nvSpPr>
        <p:spPr/>
        <p:txBody>
          <a:bodyPr/>
          <a:lstStyle/>
          <a:p>
            <a:fld id="{D83B218E-A7BF-C844-BFB3-A9EF94293E8C}" type="datetimeFigureOut">
              <a:rPr lang="es-MX" smtClean="0"/>
              <a:t>18/03/2024</a:t>
            </a:fld>
            <a:endParaRPr lang="es-MX" dirty="0"/>
          </a:p>
        </p:txBody>
      </p:sp>
      <p:sp>
        <p:nvSpPr>
          <p:cNvPr id="3" name="Marcador de pie de página 2">
            <a:extLst>
              <a:ext uri="{FF2B5EF4-FFF2-40B4-BE49-F238E27FC236}">
                <a16:creationId xmlns:a16="http://schemas.microsoft.com/office/drawing/2014/main" id="{DA95CC4B-627D-294F-AA79-FD04A26C5955}"/>
              </a:ext>
            </a:extLst>
          </p:cNvPr>
          <p:cNvSpPr>
            <a:spLocks noGrp="1"/>
          </p:cNvSpPr>
          <p:nvPr>
            <p:ph type="ftr" sz="quarter" idx="11"/>
          </p:nvPr>
        </p:nvSpPr>
        <p:spPr/>
        <p:txBody>
          <a:bodyPr/>
          <a:lstStyle/>
          <a:p>
            <a:endParaRPr lang="es-MX" dirty="0"/>
          </a:p>
        </p:txBody>
      </p:sp>
      <p:sp>
        <p:nvSpPr>
          <p:cNvPr id="4" name="Marcador de número de diapositiva 3">
            <a:extLst>
              <a:ext uri="{FF2B5EF4-FFF2-40B4-BE49-F238E27FC236}">
                <a16:creationId xmlns:a16="http://schemas.microsoft.com/office/drawing/2014/main" id="{51FDBCD9-004C-9E49-A158-9DAC196C4BAB}"/>
              </a:ext>
            </a:extLst>
          </p:cNvPr>
          <p:cNvSpPr>
            <a:spLocks noGrp="1"/>
          </p:cNvSpPr>
          <p:nvPr>
            <p:ph type="sldNum" sz="quarter" idx="12"/>
          </p:nvPr>
        </p:nvSpPr>
        <p:spPr/>
        <p:txBody>
          <a:bodyPr/>
          <a:lstStyle/>
          <a:p>
            <a:fld id="{CB4B3B7A-3C7C-4644-B95A-C3B4EBD94779}" type="slidenum">
              <a:rPr lang="es-MX" smtClean="0"/>
              <a:t>‹Nº›</a:t>
            </a:fld>
            <a:endParaRPr lang="es-MX" dirty="0"/>
          </a:p>
        </p:txBody>
      </p:sp>
    </p:spTree>
    <p:extLst>
      <p:ext uri="{BB962C8B-B14F-4D97-AF65-F5344CB8AC3E}">
        <p14:creationId xmlns:p14="http://schemas.microsoft.com/office/powerpoint/2010/main" val="263701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5D7E2D-C3AB-DE4F-B88C-822088828575}"/>
              </a:ext>
            </a:extLst>
          </p:cNvPr>
          <p:cNvSpPr>
            <a:spLocks noGrp="1"/>
          </p:cNvSpPr>
          <p:nvPr>
            <p:ph type="title"/>
          </p:nvPr>
        </p:nvSpPr>
        <p:spPr>
          <a:xfrm>
            <a:off x="839789"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329CE3AA-0FCA-864B-984A-62A697979804}"/>
              </a:ext>
            </a:extLst>
          </p:cNvPr>
          <p:cNvSpPr>
            <a:spLocks noGrp="1"/>
          </p:cNvSpPr>
          <p:nvPr>
            <p:ph idx="1"/>
          </p:nvPr>
        </p:nvSpPr>
        <p:spPr>
          <a:xfrm>
            <a:off x="5183189"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F84705B7-F55B-6A4C-835F-2870B54F0D23}"/>
              </a:ext>
            </a:extLst>
          </p:cNvPr>
          <p:cNvSpPr>
            <a:spLocks noGrp="1"/>
          </p:cNvSpPr>
          <p:nvPr>
            <p:ph type="body" sz="half" idx="2"/>
          </p:nvPr>
        </p:nvSpPr>
        <p:spPr>
          <a:xfrm>
            <a:off x="839789" y="2057401"/>
            <a:ext cx="3932237" cy="3811588"/>
          </a:xfrm>
        </p:spPr>
        <p:txBody>
          <a:bodyPr/>
          <a:lstStyle>
            <a:lvl1pPr marL="0" indent="0">
              <a:buNone/>
              <a:defRPr sz="1600"/>
            </a:lvl1pPr>
            <a:lvl2pPr marL="457200" indent="0">
              <a:buNone/>
              <a:defRPr sz="1400"/>
            </a:lvl2pPr>
            <a:lvl3pPr marL="914399" indent="0">
              <a:buNone/>
              <a:defRPr sz="1200"/>
            </a:lvl3pPr>
            <a:lvl4pPr marL="1371598" indent="0">
              <a:buNone/>
              <a:defRPr sz="1000"/>
            </a:lvl4pPr>
            <a:lvl5pPr marL="1828798" indent="0">
              <a:buNone/>
              <a:defRPr sz="1000"/>
            </a:lvl5pPr>
            <a:lvl6pPr marL="2285998" indent="0">
              <a:buNone/>
              <a:defRPr sz="1000"/>
            </a:lvl6pPr>
            <a:lvl7pPr marL="2743197" indent="0">
              <a:buNone/>
              <a:defRPr sz="1000"/>
            </a:lvl7pPr>
            <a:lvl8pPr marL="3200397" indent="0">
              <a:buNone/>
              <a:defRPr sz="1000"/>
            </a:lvl8pPr>
            <a:lvl9pPr marL="3657596"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4039AF9-D023-0D49-86EA-29CA6E6E1B10}"/>
              </a:ext>
            </a:extLst>
          </p:cNvPr>
          <p:cNvSpPr>
            <a:spLocks noGrp="1"/>
          </p:cNvSpPr>
          <p:nvPr>
            <p:ph type="dt" sz="half" idx="10"/>
          </p:nvPr>
        </p:nvSpPr>
        <p:spPr/>
        <p:txBody>
          <a:bodyPr/>
          <a:lstStyle/>
          <a:p>
            <a:fld id="{D83B218E-A7BF-C844-BFB3-A9EF94293E8C}" type="datetimeFigureOut">
              <a:rPr lang="es-MX" smtClean="0"/>
              <a:t>18/03/2024</a:t>
            </a:fld>
            <a:endParaRPr lang="es-MX" dirty="0"/>
          </a:p>
        </p:txBody>
      </p:sp>
      <p:sp>
        <p:nvSpPr>
          <p:cNvPr id="6" name="Marcador de pie de página 5">
            <a:extLst>
              <a:ext uri="{FF2B5EF4-FFF2-40B4-BE49-F238E27FC236}">
                <a16:creationId xmlns:a16="http://schemas.microsoft.com/office/drawing/2014/main" id="{A60D5550-D660-754D-83D9-F01CC25615EE}"/>
              </a:ext>
            </a:extLst>
          </p:cNvPr>
          <p:cNvSpPr>
            <a:spLocks noGrp="1"/>
          </p:cNvSpPr>
          <p:nvPr>
            <p:ph type="ftr" sz="quarter" idx="11"/>
          </p:nvPr>
        </p:nvSpPr>
        <p:spPr/>
        <p:txBody>
          <a:bodyPr/>
          <a:lstStyle/>
          <a:p>
            <a:endParaRPr lang="es-MX" dirty="0"/>
          </a:p>
        </p:txBody>
      </p:sp>
      <p:sp>
        <p:nvSpPr>
          <p:cNvPr id="7" name="Marcador de número de diapositiva 6">
            <a:extLst>
              <a:ext uri="{FF2B5EF4-FFF2-40B4-BE49-F238E27FC236}">
                <a16:creationId xmlns:a16="http://schemas.microsoft.com/office/drawing/2014/main" id="{08EF6EF4-C2CA-664A-B895-52F8F30254CA}"/>
              </a:ext>
            </a:extLst>
          </p:cNvPr>
          <p:cNvSpPr>
            <a:spLocks noGrp="1"/>
          </p:cNvSpPr>
          <p:nvPr>
            <p:ph type="sldNum" sz="quarter" idx="12"/>
          </p:nvPr>
        </p:nvSpPr>
        <p:spPr/>
        <p:txBody>
          <a:bodyPr/>
          <a:lstStyle/>
          <a:p>
            <a:fld id="{CB4B3B7A-3C7C-4644-B95A-C3B4EBD94779}" type="slidenum">
              <a:rPr lang="es-MX" smtClean="0"/>
              <a:t>‹Nº›</a:t>
            </a:fld>
            <a:endParaRPr lang="es-MX" dirty="0"/>
          </a:p>
        </p:txBody>
      </p:sp>
    </p:spTree>
    <p:extLst>
      <p:ext uri="{BB962C8B-B14F-4D97-AF65-F5344CB8AC3E}">
        <p14:creationId xmlns:p14="http://schemas.microsoft.com/office/powerpoint/2010/main" val="2150949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9F60FE-2C2C-DB4E-AE0C-1AF009BCE969}"/>
              </a:ext>
            </a:extLst>
          </p:cNvPr>
          <p:cNvSpPr>
            <a:spLocks noGrp="1"/>
          </p:cNvSpPr>
          <p:nvPr>
            <p:ph type="title"/>
          </p:nvPr>
        </p:nvSpPr>
        <p:spPr>
          <a:xfrm>
            <a:off x="839789"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45D7AA2F-6196-FE4D-96B8-99F74FAF8845}"/>
              </a:ext>
            </a:extLst>
          </p:cNvPr>
          <p:cNvSpPr>
            <a:spLocks noGrp="1"/>
          </p:cNvSpPr>
          <p:nvPr>
            <p:ph type="pic" idx="1"/>
          </p:nvPr>
        </p:nvSpPr>
        <p:spPr>
          <a:xfrm>
            <a:off x="5183189" y="987426"/>
            <a:ext cx="6172200" cy="4873625"/>
          </a:xfrm>
        </p:spPr>
        <p:txBody>
          <a:bodyPr/>
          <a:lstStyle>
            <a:lvl1pPr marL="0" indent="0">
              <a:buNone/>
              <a:defRPr sz="3200"/>
            </a:lvl1pPr>
            <a:lvl2pPr marL="457200" indent="0">
              <a:buNone/>
              <a:defRPr sz="2800"/>
            </a:lvl2pPr>
            <a:lvl3pPr marL="914399" indent="0">
              <a:buNone/>
              <a:defRPr sz="2400"/>
            </a:lvl3pPr>
            <a:lvl4pPr marL="1371598" indent="0">
              <a:buNone/>
              <a:defRPr sz="2000"/>
            </a:lvl4pPr>
            <a:lvl5pPr marL="1828798" indent="0">
              <a:buNone/>
              <a:defRPr sz="2000"/>
            </a:lvl5pPr>
            <a:lvl6pPr marL="2285998" indent="0">
              <a:buNone/>
              <a:defRPr sz="2000"/>
            </a:lvl6pPr>
            <a:lvl7pPr marL="2743197" indent="0">
              <a:buNone/>
              <a:defRPr sz="2000"/>
            </a:lvl7pPr>
            <a:lvl8pPr marL="3200397" indent="0">
              <a:buNone/>
              <a:defRPr sz="2000"/>
            </a:lvl8pPr>
            <a:lvl9pPr marL="3657596" indent="0">
              <a:buNone/>
              <a:defRPr sz="2000"/>
            </a:lvl9pPr>
          </a:lstStyle>
          <a:p>
            <a:endParaRPr lang="es-MX" dirty="0"/>
          </a:p>
        </p:txBody>
      </p:sp>
      <p:sp>
        <p:nvSpPr>
          <p:cNvPr id="4" name="Marcador de texto 3">
            <a:extLst>
              <a:ext uri="{FF2B5EF4-FFF2-40B4-BE49-F238E27FC236}">
                <a16:creationId xmlns:a16="http://schemas.microsoft.com/office/drawing/2014/main" id="{DED507B9-FDE8-EF43-9CB8-457771363F5B}"/>
              </a:ext>
            </a:extLst>
          </p:cNvPr>
          <p:cNvSpPr>
            <a:spLocks noGrp="1"/>
          </p:cNvSpPr>
          <p:nvPr>
            <p:ph type="body" sz="half" idx="2"/>
          </p:nvPr>
        </p:nvSpPr>
        <p:spPr>
          <a:xfrm>
            <a:off x="839789" y="2057401"/>
            <a:ext cx="3932237" cy="3811588"/>
          </a:xfrm>
        </p:spPr>
        <p:txBody>
          <a:bodyPr/>
          <a:lstStyle>
            <a:lvl1pPr marL="0" indent="0">
              <a:buNone/>
              <a:defRPr sz="1600"/>
            </a:lvl1pPr>
            <a:lvl2pPr marL="457200" indent="0">
              <a:buNone/>
              <a:defRPr sz="1400"/>
            </a:lvl2pPr>
            <a:lvl3pPr marL="914399" indent="0">
              <a:buNone/>
              <a:defRPr sz="1200"/>
            </a:lvl3pPr>
            <a:lvl4pPr marL="1371598" indent="0">
              <a:buNone/>
              <a:defRPr sz="1000"/>
            </a:lvl4pPr>
            <a:lvl5pPr marL="1828798" indent="0">
              <a:buNone/>
              <a:defRPr sz="1000"/>
            </a:lvl5pPr>
            <a:lvl6pPr marL="2285998" indent="0">
              <a:buNone/>
              <a:defRPr sz="1000"/>
            </a:lvl6pPr>
            <a:lvl7pPr marL="2743197" indent="0">
              <a:buNone/>
              <a:defRPr sz="1000"/>
            </a:lvl7pPr>
            <a:lvl8pPr marL="3200397" indent="0">
              <a:buNone/>
              <a:defRPr sz="1000"/>
            </a:lvl8pPr>
            <a:lvl9pPr marL="3657596"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B24C26C-EB67-964C-908E-204AEAB3710A}"/>
              </a:ext>
            </a:extLst>
          </p:cNvPr>
          <p:cNvSpPr>
            <a:spLocks noGrp="1"/>
          </p:cNvSpPr>
          <p:nvPr>
            <p:ph type="dt" sz="half" idx="10"/>
          </p:nvPr>
        </p:nvSpPr>
        <p:spPr/>
        <p:txBody>
          <a:bodyPr/>
          <a:lstStyle/>
          <a:p>
            <a:fld id="{D83B218E-A7BF-C844-BFB3-A9EF94293E8C}" type="datetimeFigureOut">
              <a:rPr lang="es-MX" smtClean="0"/>
              <a:t>18/03/2024</a:t>
            </a:fld>
            <a:endParaRPr lang="es-MX" dirty="0"/>
          </a:p>
        </p:txBody>
      </p:sp>
      <p:sp>
        <p:nvSpPr>
          <p:cNvPr id="6" name="Marcador de pie de página 5">
            <a:extLst>
              <a:ext uri="{FF2B5EF4-FFF2-40B4-BE49-F238E27FC236}">
                <a16:creationId xmlns:a16="http://schemas.microsoft.com/office/drawing/2014/main" id="{23D10311-FDC2-E44E-9283-C89E6BB59B26}"/>
              </a:ext>
            </a:extLst>
          </p:cNvPr>
          <p:cNvSpPr>
            <a:spLocks noGrp="1"/>
          </p:cNvSpPr>
          <p:nvPr>
            <p:ph type="ftr" sz="quarter" idx="11"/>
          </p:nvPr>
        </p:nvSpPr>
        <p:spPr/>
        <p:txBody>
          <a:bodyPr/>
          <a:lstStyle/>
          <a:p>
            <a:endParaRPr lang="es-MX" dirty="0"/>
          </a:p>
        </p:txBody>
      </p:sp>
      <p:sp>
        <p:nvSpPr>
          <p:cNvPr id="7" name="Marcador de número de diapositiva 6">
            <a:extLst>
              <a:ext uri="{FF2B5EF4-FFF2-40B4-BE49-F238E27FC236}">
                <a16:creationId xmlns:a16="http://schemas.microsoft.com/office/drawing/2014/main" id="{155FF29B-CA3C-824C-8488-9F780A192FE4}"/>
              </a:ext>
            </a:extLst>
          </p:cNvPr>
          <p:cNvSpPr>
            <a:spLocks noGrp="1"/>
          </p:cNvSpPr>
          <p:nvPr>
            <p:ph type="sldNum" sz="quarter" idx="12"/>
          </p:nvPr>
        </p:nvSpPr>
        <p:spPr/>
        <p:txBody>
          <a:bodyPr/>
          <a:lstStyle/>
          <a:p>
            <a:fld id="{CB4B3B7A-3C7C-4644-B95A-C3B4EBD94779}" type="slidenum">
              <a:rPr lang="es-MX" smtClean="0"/>
              <a:t>‹Nº›</a:t>
            </a:fld>
            <a:endParaRPr lang="es-MX" dirty="0"/>
          </a:p>
        </p:txBody>
      </p:sp>
    </p:spTree>
    <p:extLst>
      <p:ext uri="{BB962C8B-B14F-4D97-AF65-F5344CB8AC3E}">
        <p14:creationId xmlns:p14="http://schemas.microsoft.com/office/powerpoint/2010/main" val="873014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1FC39E3-4D0B-1D41-B33D-A4C38E128D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AAD10EFD-69C2-5C43-926D-F199E436C8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81A40E1-4E5E-5647-9A81-E82A830C32A4}"/>
              </a:ext>
            </a:extLst>
          </p:cNvPr>
          <p:cNvSpPr>
            <a:spLocks noGrp="1"/>
          </p:cNvSpPr>
          <p:nvPr>
            <p:ph type="dt" sz="half" idx="2"/>
          </p:nvPr>
        </p:nvSpPr>
        <p:spPr>
          <a:xfrm>
            <a:off x="838200" y="6356351"/>
            <a:ext cx="274320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3B218E-A7BF-C844-BFB3-A9EF94293E8C}" type="datetimeFigureOut">
              <a:rPr lang="es-MX" smtClean="0"/>
              <a:t>18/03/2024</a:t>
            </a:fld>
            <a:endParaRPr lang="es-MX" dirty="0"/>
          </a:p>
        </p:txBody>
      </p:sp>
      <p:sp>
        <p:nvSpPr>
          <p:cNvPr id="5" name="Marcador de pie de página 4">
            <a:extLst>
              <a:ext uri="{FF2B5EF4-FFF2-40B4-BE49-F238E27FC236}">
                <a16:creationId xmlns:a16="http://schemas.microsoft.com/office/drawing/2014/main" id="{76287DF5-673F-5A40-BCAA-A8394E10412D}"/>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dirty="0"/>
          </a:p>
        </p:txBody>
      </p:sp>
      <p:sp>
        <p:nvSpPr>
          <p:cNvPr id="6" name="Marcador de número de diapositiva 5">
            <a:extLst>
              <a:ext uri="{FF2B5EF4-FFF2-40B4-BE49-F238E27FC236}">
                <a16:creationId xmlns:a16="http://schemas.microsoft.com/office/drawing/2014/main" id="{A861E2BE-29BD-DD41-A330-13D61737F3A7}"/>
              </a:ext>
            </a:extLst>
          </p:cNvPr>
          <p:cNvSpPr>
            <a:spLocks noGrp="1"/>
          </p:cNvSpPr>
          <p:nvPr>
            <p:ph type="sldNum" sz="quarter" idx="4"/>
          </p:nvPr>
        </p:nvSpPr>
        <p:spPr>
          <a:xfrm>
            <a:off x="8610600" y="6356351"/>
            <a:ext cx="274320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4B3B7A-3C7C-4644-B95A-C3B4EBD94779}" type="slidenum">
              <a:rPr lang="es-MX" smtClean="0"/>
              <a:t>‹Nº›</a:t>
            </a:fld>
            <a:endParaRPr lang="es-MX" dirty="0"/>
          </a:p>
        </p:txBody>
      </p:sp>
    </p:spTree>
    <p:extLst>
      <p:ext uri="{BB962C8B-B14F-4D97-AF65-F5344CB8AC3E}">
        <p14:creationId xmlns:p14="http://schemas.microsoft.com/office/powerpoint/2010/main" val="1109448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9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9" indent="-228599" algn="l" defTabSz="91439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99" indent="-228599" algn="l" defTabSz="914399" rtl="0" eaLnBrk="1" latinLnBrk="0" hangingPunct="1">
        <a:lnSpc>
          <a:spcPct val="90000"/>
        </a:lnSpc>
        <a:spcBef>
          <a:spcPts val="501"/>
        </a:spcBef>
        <a:buFont typeface="Arial" panose="020B0604020202020204" pitchFamily="34" charset="0"/>
        <a:buChar char="•"/>
        <a:defRPr sz="2400" kern="1200">
          <a:solidFill>
            <a:schemeClr val="tx1"/>
          </a:solidFill>
          <a:latin typeface="+mn-lt"/>
          <a:ea typeface="+mn-ea"/>
          <a:cs typeface="+mn-cs"/>
        </a:defRPr>
      </a:lvl2pPr>
      <a:lvl3pPr marL="1142999" indent="-228599" algn="l" defTabSz="914399" rtl="0" eaLnBrk="1" latinLnBrk="0" hangingPunct="1">
        <a:lnSpc>
          <a:spcPct val="90000"/>
        </a:lnSpc>
        <a:spcBef>
          <a:spcPts val="501"/>
        </a:spcBef>
        <a:buFont typeface="Arial" panose="020B0604020202020204" pitchFamily="34" charset="0"/>
        <a:buChar char="•"/>
        <a:defRPr sz="2000" kern="1200">
          <a:solidFill>
            <a:schemeClr val="tx1"/>
          </a:solidFill>
          <a:latin typeface="+mn-lt"/>
          <a:ea typeface="+mn-ea"/>
          <a:cs typeface="+mn-cs"/>
        </a:defRPr>
      </a:lvl3pPr>
      <a:lvl4pPr marL="1600199" indent="-228599" algn="l" defTabSz="914399"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4pPr>
      <a:lvl5pPr marL="2057398" indent="-228599" algn="l" defTabSz="914399"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5pPr>
      <a:lvl6pPr marL="2514597" indent="-228599" algn="l" defTabSz="914399"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6pPr>
      <a:lvl7pPr marL="2971797" indent="-228599" algn="l" defTabSz="914399"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7pPr>
      <a:lvl8pPr marL="3428997" indent="-228599" algn="l" defTabSz="914399"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8pPr>
      <a:lvl9pPr marL="3886196" indent="-228599" algn="l" defTabSz="914399"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399" rtl="0" eaLnBrk="1" latinLnBrk="0" hangingPunct="1">
        <a:defRPr sz="1800" kern="1200">
          <a:solidFill>
            <a:schemeClr val="tx1"/>
          </a:solidFill>
          <a:latin typeface="+mn-lt"/>
          <a:ea typeface="+mn-ea"/>
          <a:cs typeface="+mn-cs"/>
        </a:defRPr>
      </a:lvl1pPr>
      <a:lvl2pPr marL="457200" algn="l" defTabSz="914399" rtl="0" eaLnBrk="1" latinLnBrk="0" hangingPunct="1">
        <a:defRPr sz="1800" kern="1200">
          <a:solidFill>
            <a:schemeClr val="tx1"/>
          </a:solidFill>
          <a:latin typeface="+mn-lt"/>
          <a:ea typeface="+mn-ea"/>
          <a:cs typeface="+mn-cs"/>
        </a:defRPr>
      </a:lvl2pPr>
      <a:lvl3pPr marL="914399" algn="l" defTabSz="914399" rtl="0" eaLnBrk="1" latinLnBrk="0" hangingPunct="1">
        <a:defRPr sz="1800" kern="1200">
          <a:solidFill>
            <a:schemeClr val="tx1"/>
          </a:solidFill>
          <a:latin typeface="+mn-lt"/>
          <a:ea typeface="+mn-ea"/>
          <a:cs typeface="+mn-cs"/>
        </a:defRPr>
      </a:lvl3pPr>
      <a:lvl4pPr marL="1371598" algn="l" defTabSz="914399" rtl="0" eaLnBrk="1" latinLnBrk="0" hangingPunct="1">
        <a:defRPr sz="1800" kern="1200">
          <a:solidFill>
            <a:schemeClr val="tx1"/>
          </a:solidFill>
          <a:latin typeface="+mn-lt"/>
          <a:ea typeface="+mn-ea"/>
          <a:cs typeface="+mn-cs"/>
        </a:defRPr>
      </a:lvl4pPr>
      <a:lvl5pPr marL="1828798" algn="l" defTabSz="914399" rtl="0" eaLnBrk="1" latinLnBrk="0" hangingPunct="1">
        <a:defRPr sz="1800" kern="1200">
          <a:solidFill>
            <a:schemeClr val="tx1"/>
          </a:solidFill>
          <a:latin typeface="+mn-lt"/>
          <a:ea typeface="+mn-ea"/>
          <a:cs typeface="+mn-cs"/>
        </a:defRPr>
      </a:lvl5pPr>
      <a:lvl6pPr marL="2285998" algn="l" defTabSz="914399" rtl="0" eaLnBrk="1" latinLnBrk="0" hangingPunct="1">
        <a:defRPr sz="1800" kern="1200">
          <a:solidFill>
            <a:schemeClr val="tx1"/>
          </a:solidFill>
          <a:latin typeface="+mn-lt"/>
          <a:ea typeface="+mn-ea"/>
          <a:cs typeface="+mn-cs"/>
        </a:defRPr>
      </a:lvl6pPr>
      <a:lvl7pPr marL="2743197" algn="l" defTabSz="914399" rtl="0" eaLnBrk="1" latinLnBrk="0" hangingPunct="1">
        <a:defRPr sz="1800" kern="1200">
          <a:solidFill>
            <a:schemeClr val="tx1"/>
          </a:solidFill>
          <a:latin typeface="+mn-lt"/>
          <a:ea typeface="+mn-ea"/>
          <a:cs typeface="+mn-cs"/>
        </a:defRPr>
      </a:lvl7pPr>
      <a:lvl8pPr marL="3200397" algn="l" defTabSz="914399" rtl="0" eaLnBrk="1" latinLnBrk="0" hangingPunct="1">
        <a:defRPr sz="1800" kern="1200">
          <a:solidFill>
            <a:schemeClr val="tx1"/>
          </a:solidFill>
          <a:latin typeface="+mn-lt"/>
          <a:ea typeface="+mn-ea"/>
          <a:cs typeface="+mn-cs"/>
        </a:defRPr>
      </a:lvl8pPr>
      <a:lvl9pPr marL="3657596" algn="l" defTabSz="91439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5"/>
          <p:cNvSpPr txBox="1">
            <a:spLocks noGrp="1"/>
          </p:cNvSpPr>
          <p:nvPr>
            <p:ph type="dt" idx="10"/>
          </p:nvPr>
        </p:nvSpPr>
        <p:spPr>
          <a:xfrm>
            <a:off x="838200" y="6356351"/>
            <a:ext cx="2743201"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3" name="Google Shape;13;p15"/>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4" name="Google Shape;14;p15"/>
          <p:cNvSpPr txBox="1">
            <a:spLocks noGrp="1"/>
          </p:cNvSpPr>
          <p:nvPr>
            <p:ph type="sldNum" idx="12"/>
          </p:nvPr>
        </p:nvSpPr>
        <p:spPr>
          <a:xfrm>
            <a:off x="8610600" y="6356351"/>
            <a:ext cx="274320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fld id="{00000000-1234-1234-1234-123412341234}" type="slidenum">
              <a:rPr lang="es-MX" smtClean="0"/>
              <a:pPr/>
              <a:t>‹Nº›</a:t>
            </a:fld>
            <a:endParaRPr lang="es-MX" dirty="0"/>
          </a:p>
        </p:txBody>
      </p:sp>
    </p:spTree>
    <p:extLst>
      <p:ext uri="{BB962C8B-B14F-4D97-AF65-F5344CB8AC3E}">
        <p14:creationId xmlns:p14="http://schemas.microsoft.com/office/powerpoint/2010/main" val="105491125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extLst>
      <p:ext uri="{BB962C8B-B14F-4D97-AF65-F5344CB8AC3E}">
        <p14:creationId xmlns:p14="http://schemas.microsoft.com/office/powerpoint/2010/main" val="4127283443"/>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151B8DD1-BEDB-BD45-83AA-D75856B34F7C}"/>
              </a:ext>
            </a:extLst>
          </p:cNvPr>
          <p:cNvSpPr txBox="1"/>
          <p:nvPr/>
        </p:nvSpPr>
        <p:spPr>
          <a:xfrm>
            <a:off x="656481" y="6123366"/>
            <a:ext cx="3130216" cy="369332"/>
          </a:xfrm>
          <a:prstGeom prst="rect">
            <a:avLst/>
          </a:prstGeom>
          <a:noFill/>
        </p:spPr>
        <p:txBody>
          <a:bodyPr wrap="none" rtlCol="0">
            <a:spAutoFit/>
          </a:bodyPr>
          <a:lstStyle/>
          <a:p>
            <a:pPr algn="r"/>
            <a:r>
              <a:rPr lang="es-MX" dirty="0">
                <a:solidFill>
                  <a:schemeClr val="bg1"/>
                </a:solidFill>
                <a:latin typeface="+mj-lt"/>
                <a:cs typeface="Arial" panose="020B0604020202020204" pitchFamily="34" charset="0"/>
              </a:rPr>
              <a:t>Acapulco, 12 de agosto de 2023</a:t>
            </a:r>
          </a:p>
        </p:txBody>
      </p:sp>
      <p:grpSp>
        <p:nvGrpSpPr>
          <p:cNvPr id="3" name="Grupo 2">
            <a:extLst>
              <a:ext uri="{FF2B5EF4-FFF2-40B4-BE49-F238E27FC236}">
                <a16:creationId xmlns:a16="http://schemas.microsoft.com/office/drawing/2014/main" id="{8ED3E235-1B07-4BC3-BE0C-E032E00542FE}"/>
              </a:ext>
            </a:extLst>
          </p:cNvPr>
          <p:cNvGrpSpPr/>
          <p:nvPr/>
        </p:nvGrpSpPr>
        <p:grpSpPr>
          <a:xfrm>
            <a:off x="1792494" y="1444203"/>
            <a:ext cx="8505197" cy="3707130"/>
            <a:chOff x="1792493" y="1444203"/>
            <a:chExt cx="8505197" cy="3707130"/>
          </a:xfrm>
        </p:grpSpPr>
        <p:pic>
          <p:nvPicPr>
            <p:cNvPr id="5" name="Imagen 4" descr="Icono&#10;&#10;Descripción generada automáticamente">
              <a:extLst>
                <a:ext uri="{FF2B5EF4-FFF2-40B4-BE49-F238E27FC236}">
                  <a16:creationId xmlns:a16="http://schemas.microsoft.com/office/drawing/2014/main" id="{214542AA-D527-46E5-8BDF-F7316FA56FAA}"/>
                </a:ext>
              </a:extLst>
            </p:cNvPr>
            <p:cNvPicPr>
              <a:picLocks noChangeAspect="1"/>
            </p:cNvPicPr>
            <p:nvPr/>
          </p:nvPicPr>
          <p:blipFill>
            <a:blip r:embed="rId2"/>
            <a:stretch>
              <a:fillRect/>
            </a:stretch>
          </p:blipFill>
          <p:spPr>
            <a:xfrm>
              <a:off x="1792493" y="1459400"/>
              <a:ext cx="1723431" cy="2002755"/>
            </a:xfrm>
            <a:prstGeom prst="rect">
              <a:avLst/>
            </a:prstGeom>
          </p:spPr>
        </p:pic>
        <p:pic>
          <p:nvPicPr>
            <p:cNvPr id="6" name="Imagen 5">
              <a:extLst>
                <a:ext uri="{FF2B5EF4-FFF2-40B4-BE49-F238E27FC236}">
                  <a16:creationId xmlns:a16="http://schemas.microsoft.com/office/drawing/2014/main" id="{2B37FE7F-BE2F-475E-BBDC-9EFB8BEB4C87}"/>
                </a:ext>
              </a:extLst>
            </p:cNvPr>
            <p:cNvPicPr>
              <a:picLocks noChangeAspect="1"/>
            </p:cNvPicPr>
            <p:nvPr/>
          </p:nvPicPr>
          <p:blipFill>
            <a:blip r:embed="rId3"/>
            <a:stretch>
              <a:fillRect/>
            </a:stretch>
          </p:blipFill>
          <p:spPr>
            <a:xfrm>
              <a:off x="3775247" y="1444203"/>
              <a:ext cx="5828889" cy="2023722"/>
            </a:xfrm>
            <a:prstGeom prst="rect">
              <a:avLst/>
            </a:prstGeom>
          </p:spPr>
        </p:pic>
        <p:sp>
          <p:nvSpPr>
            <p:cNvPr id="9" name="CuadroTexto 8">
              <a:extLst>
                <a:ext uri="{FF2B5EF4-FFF2-40B4-BE49-F238E27FC236}">
                  <a16:creationId xmlns:a16="http://schemas.microsoft.com/office/drawing/2014/main" id="{F3F6F1B5-58BC-41F7-8081-F5639163BE6D}"/>
                </a:ext>
              </a:extLst>
            </p:cNvPr>
            <p:cNvSpPr txBox="1"/>
            <p:nvPr/>
          </p:nvSpPr>
          <p:spPr>
            <a:xfrm>
              <a:off x="4340322" y="3753561"/>
              <a:ext cx="1407688" cy="646331"/>
            </a:xfrm>
            <a:prstGeom prst="rect">
              <a:avLst/>
            </a:prstGeom>
            <a:noFill/>
          </p:spPr>
          <p:txBody>
            <a:bodyPr wrap="square" rtlCol="0">
              <a:spAutoFit/>
            </a:bodyPr>
            <a:lstStyle/>
            <a:p>
              <a:pPr algn="ctr"/>
              <a:r>
                <a:rPr lang="es-MX" sz="3600" b="1" dirty="0">
                  <a:latin typeface="Arial" panose="020B0604020202020204" pitchFamily="34" charset="0"/>
                  <a:cs typeface="Arial" panose="020B0604020202020204" pitchFamily="34" charset="0"/>
                </a:rPr>
                <a:t>2024</a:t>
              </a:r>
            </a:p>
          </p:txBody>
        </p:sp>
        <p:sp>
          <p:nvSpPr>
            <p:cNvPr id="10" name="CuadroTexto 9">
              <a:extLst>
                <a:ext uri="{FF2B5EF4-FFF2-40B4-BE49-F238E27FC236}">
                  <a16:creationId xmlns:a16="http://schemas.microsoft.com/office/drawing/2014/main" id="{68962C7D-2B01-47FE-B8FB-ECDCDF5D1304}"/>
                </a:ext>
              </a:extLst>
            </p:cNvPr>
            <p:cNvSpPr txBox="1"/>
            <p:nvPr/>
          </p:nvSpPr>
          <p:spPr>
            <a:xfrm>
              <a:off x="6800904" y="3773377"/>
              <a:ext cx="1407688" cy="646331"/>
            </a:xfrm>
            <a:prstGeom prst="rect">
              <a:avLst/>
            </a:prstGeom>
            <a:noFill/>
          </p:spPr>
          <p:txBody>
            <a:bodyPr wrap="square" rtlCol="0">
              <a:spAutoFit/>
            </a:bodyPr>
            <a:lstStyle/>
            <a:p>
              <a:r>
                <a:rPr lang="es-MX" sz="3600" b="1" dirty="0">
                  <a:latin typeface="Arial" panose="020B0604020202020204" pitchFamily="34" charset="0"/>
                  <a:cs typeface="Arial" panose="020B0604020202020204" pitchFamily="34" charset="0"/>
                </a:rPr>
                <a:t>GRO.</a:t>
              </a:r>
              <a:endParaRPr lang="es-MX" sz="3200" b="1" dirty="0">
                <a:latin typeface="Arial" panose="020B0604020202020204" pitchFamily="34" charset="0"/>
                <a:cs typeface="Arial" panose="020B0604020202020204" pitchFamily="34" charset="0"/>
              </a:endParaRPr>
            </a:p>
          </p:txBody>
        </p:sp>
        <p:sp>
          <p:nvSpPr>
            <p:cNvPr id="12" name="CuadroTexto 11">
              <a:extLst>
                <a:ext uri="{FF2B5EF4-FFF2-40B4-BE49-F238E27FC236}">
                  <a16:creationId xmlns:a16="http://schemas.microsoft.com/office/drawing/2014/main" id="{042AFE24-7503-4AC7-BA39-BDA9BBB51389}"/>
                </a:ext>
              </a:extLst>
            </p:cNvPr>
            <p:cNvSpPr txBox="1"/>
            <p:nvPr/>
          </p:nvSpPr>
          <p:spPr>
            <a:xfrm>
              <a:off x="1894309" y="4628113"/>
              <a:ext cx="8403381" cy="523220"/>
            </a:xfrm>
            <a:prstGeom prst="rect">
              <a:avLst/>
            </a:prstGeom>
            <a:noFill/>
          </p:spPr>
          <p:txBody>
            <a:bodyPr wrap="square" rtlCol="0">
              <a:spAutoFit/>
            </a:bodyPr>
            <a:lstStyle/>
            <a:p>
              <a:pPr algn="ctr"/>
              <a:r>
                <a:rPr lang="es-MX" sz="2800" dirty="0">
                  <a:latin typeface="Arial" panose="020B0604020202020204" pitchFamily="34" charset="0"/>
                  <a:cs typeface="Arial" panose="020B0604020202020204" pitchFamily="34" charset="0"/>
                </a:rPr>
                <a:t>Programa de Resultados Electorales Preliminares</a:t>
              </a:r>
            </a:p>
          </p:txBody>
        </p:sp>
        <p:sp>
          <p:nvSpPr>
            <p:cNvPr id="2" name="Diagrama de flujo: conector 1">
              <a:extLst>
                <a:ext uri="{FF2B5EF4-FFF2-40B4-BE49-F238E27FC236}">
                  <a16:creationId xmlns:a16="http://schemas.microsoft.com/office/drawing/2014/main" id="{75B1A2FB-319D-4DE6-AF9A-0B3EAE9A0D90}"/>
                </a:ext>
              </a:extLst>
            </p:cNvPr>
            <p:cNvSpPr/>
            <p:nvPr/>
          </p:nvSpPr>
          <p:spPr>
            <a:xfrm>
              <a:off x="6095999" y="3926541"/>
              <a:ext cx="251013" cy="268941"/>
            </a:xfrm>
            <a:prstGeom prst="flowChartConnector">
              <a:avLst/>
            </a:prstGeom>
            <a:solidFill>
              <a:srgbClr val="D3097F"/>
            </a:solidFill>
            <a:ln>
              <a:solidFill>
                <a:srgbClr val="D309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spTree>
    <p:extLst>
      <p:ext uri="{BB962C8B-B14F-4D97-AF65-F5344CB8AC3E}">
        <p14:creationId xmlns:p14="http://schemas.microsoft.com/office/powerpoint/2010/main" val="1283891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67C872-5F0A-915F-0B7C-345DF462E4A0}"/>
              </a:ext>
            </a:extLst>
          </p:cNvPr>
          <p:cNvSpPr>
            <a:spLocks noGrp="1"/>
          </p:cNvSpPr>
          <p:nvPr>
            <p:ph type="title"/>
          </p:nvPr>
        </p:nvSpPr>
        <p:spPr>
          <a:xfrm>
            <a:off x="507540" y="229204"/>
            <a:ext cx="5148402" cy="1325563"/>
          </a:xfrm>
        </p:spPr>
        <p:txBody>
          <a:bodyPr vert="horz" lIns="91440" tIns="45720" rIns="91440" bIns="45720" rtlCol="0" anchor="ctr">
            <a:normAutofit/>
          </a:bodyPr>
          <a:lstStyle/>
          <a:p>
            <a:r>
              <a:rPr lang="es-MX" sz="3200" b="1" dirty="0">
                <a:solidFill>
                  <a:srgbClr val="6F418F"/>
                </a:solidFill>
                <a:latin typeface="Arial" panose="020B0604020202020204" pitchFamily="34" charset="0"/>
                <a:cs typeface="Arial" panose="020B0604020202020204" pitchFamily="34" charset="0"/>
              </a:rPr>
              <a:t>Tipos de elecciones</a:t>
            </a:r>
          </a:p>
        </p:txBody>
      </p:sp>
      <p:sp>
        <p:nvSpPr>
          <p:cNvPr id="4" name="Rectángulo 3">
            <a:extLst>
              <a:ext uri="{FF2B5EF4-FFF2-40B4-BE49-F238E27FC236}">
                <a16:creationId xmlns:a16="http://schemas.microsoft.com/office/drawing/2014/main" id="{3EE81E1C-FB58-40E4-8BC1-A7E7BCEF9BEE}"/>
              </a:ext>
            </a:extLst>
          </p:cNvPr>
          <p:cNvSpPr/>
          <p:nvPr/>
        </p:nvSpPr>
        <p:spPr>
          <a:xfrm>
            <a:off x="1914944" y="1554766"/>
            <a:ext cx="2531165" cy="504000"/>
          </a:xfrm>
          <a:prstGeom prst="rect">
            <a:avLst/>
          </a:prstGeom>
          <a:solidFill>
            <a:srgbClr val="884DBB"/>
          </a:solidFill>
          <a:ln>
            <a:solidFill>
              <a:srgbClr val="6F41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b="1" dirty="0">
                <a:latin typeface="Arial" panose="020B0604020202020204" pitchFamily="34" charset="0"/>
                <a:cs typeface="Arial" panose="020B0604020202020204" pitchFamily="34" charset="0"/>
              </a:rPr>
              <a:t>DIPUTACIONES</a:t>
            </a:r>
          </a:p>
        </p:txBody>
      </p:sp>
      <p:sp>
        <p:nvSpPr>
          <p:cNvPr id="6" name="Rectángulo 5">
            <a:extLst>
              <a:ext uri="{FF2B5EF4-FFF2-40B4-BE49-F238E27FC236}">
                <a16:creationId xmlns:a16="http://schemas.microsoft.com/office/drawing/2014/main" id="{5AF5F32E-66CF-4C28-BE45-99C564A61638}"/>
              </a:ext>
            </a:extLst>
          </p:cNvPr>
          <p:cNvSpPr/>
          <p:nvPr/>
        </p:nvSpPr>
        <p:spPr>
          <a:xfrm>
            <a:off x="7650370" y="1554766"/>
            <a:ext cx="3041375" cy="504000"/>
          </a:xfrm>
          <a:prstGeom prst="rect">
            <a:avLst/>
          </a:prstGeom>
          <a:solidFill>
            <a:srgbClr val="884DBB"/>
          </a:solidFill>
          <a:ln>
            <a:solidFill>
              <a:srgbClr val="6F41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b="1" dirty="0">
                <a:latin typeface="Arial" panose="020B0604020202020204" pitchFamily="34" charset="0"/>
                <a:cs typeface="Arial" panose="020B0604020202020204" pitchFamily="34" charset="0"/>
              </a:rPr>
              <a:t>AYUNTAMIENTOS</a:t>
            </a:r>
          </a:p>
        </p:txBody>
      </p:sp>
      <p:sp>
        <p:nvSpPr>
          <p:cNvPr id="7" name="Rectángulo 6">
            <a:extLst>
              <a:ext uri="{FF2B5EF4-FFF2-40B4-BE49-F238E27FC236}">
                <a16:creationId xmlns:a16="http://schemas.microsoft.com/office/drawing/2014/main" id="{42D0B208-F376-4020-9A21-1747BD4159D3}"/>
              </a:ext>
            </a:extLst>
          </p:cNvPr>
          <p:cNvSpPr/>
          <p:nvPr/>
        </p:nvSpPr>
        <p:spPr>
          <a:xfrm>
            <a:off x="381645" y="3036455"/>
            <a:ext cx="2696818" cy="530087"/>
          </a:xfrm>
          <a:prstGeom prst="rect">
            <a:avLst/>
          </a:prstGeom>
          <a:solidFill>
            <a:srgbClr val="884DBB"/>
          </a:solidFill>
          <a:ln>
            <a:solidFill>
              <a:srgbClr val="6F41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t>DIPUTACIONES DE MAYORÍA RELATIVA</a:t>
            </a:r>
          </a:p>
        </p:txBody>
      </p:sp>
      <p:sp>
        <p:nvSpPr>
          <p:cNvPr id="8" name="Rectángulo 7">
            <a:extLst>
              <a:ext uri="{FF2B5EF4-FFF2-40B4-BE49-F238E27FC236}">
                <a16:creationId xmlns:a16="http://schemas.microsoft.com/office/drawing/2014/main" id="{FAED399A-8FD3-476F-8197-3A16F44D2DB6}"/>
              </a:ext>
            </a:extLst>
          </p:cNvPr>
          <p:cNvSpPr/>
          <p:nvPr/>
        </p:nvSpPr>
        <p:spPr>
          <a:xfrm>
            <a:off x="3208961" y="2948807"/>
            <a:ext cx="2696818" cy="802828"/>
          </a:xfrm>
          <a:prstGeom prst="rect">
            <a:avLst/>
          </a:prstGeom>
          <a:solidFill>
            <a:srgbClr val="884DBB"/>
          </a:solidFill>
          <a:ln>
            <a:solidFill>
              <a:srgbClr val="6F41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t>DIPUTACIONES DE REPRESENTACIÓN PROPORCIONAL</a:t>
            </a:r>
          </a:p>
        </p:txBody>
      </p:sp>
      <p:sp>
        <p:nvSpPr>
          <p:cNvPr id="9" name="Rectángulo 8">
            <a:extLst>
              <a:ext uri="{FF2B5EF4-FFF2-40B4-BE49-F238E27FC236}">
                <a16:creationId xmlns:a16="http://schemas.microsoft.com/office/drawing/2014/main" id="{B52B51D3-C8CA-4447-B917-C9E979D0B7A8}"/>
              </a:ext>
            </a:extLst>
          </p:cNvPr>
          <p:cNvSpPr/>
          <p:nvPr/>
        </p:nvSpPr>
        <p:spPr>
          <a:xfrm>
            <a:off x="6663176" y="2944844"/>
            <a:ext cx="1553173" cy="530087"/>
          </a:xfrm>
          <a:prstGeom prst="rect">
            <a:avLst/>
          </a:prstGeom>
          <a:solidFill>
            <a:srgbClr val="884DBB"/>
          </a:solidFill>
          <a:ln>
            <a:solidFill>
              <a:srgbClr val="6F41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t>PRESIDENCIA</a:t>
            </a:r>
          </a:p>
        </p:txBody>
      </p:sp>
      <p:sp>
        <p:nvSpPr>
          <p:cNvPr id="10" name="Rectángulo 9">
            <a:extLst>
              <a:ext uri="{FF2B5EF4-FFF2-40B4-BE49-F238E27FC236}">
                <a16:creationId xmlns:a16="http://schemas.microsoft.com/office/drawing/2014/main" id="{D3C5BF5A-4A9F-4D3B-9D84-84C04FF2FCCB}"/>
              </a:ext>
            </a:extLst>
          </p:cNvPr>
          <p:cNvSpPr/>
          <p:nvPr/>
        </p:nvSpPr>
        <p:spPr>
          <a:xfrm>
            <a:off x="8402201" y="2948808"/>
            <a:ext cx="1553173" cy="530087"/>
          </a:xfrm>
          <a:prstGeom prst="rect">
            <a:avLst/>
          </a:prstGeom>
          <a:solidFill>
            <a:srgbClr val="884DBB"/>
          </a:solidFill>
          <a:ln>
            <a:solidFill>
              <a:srgbClr val="6F41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t>SINDICATURA</a:t>
            </a:r>
          </a:p>
        </p:txBody>
      </p:sp>
      <p:sp>
        <p:nvSpPr>
          <p:cNvPr id="11" name="Rectángulo 10">
            <a:extLst>
              <a:ext uri="{FF2B5EF4-FFF2-40B4-BE49-F238E27FC236}">
                <a16:creationId xmlns:a16="http://schemas.microsoft.com/office/drawing/2014/main" id="{55697638-4696-4982-931E-B850E5B15DF6}"/>
              </a:ext>
            </a:extLst>
          </p:cNvPr>
          <p:cNvSpPr/>
          <p:nvPr/>
        </p:nvSpPr>
        <p:spPr>
          <a:xfrm>
            <a:off x="10141226" y="2946986"/>
            <a:ext cx="1260938" cy="530087"/>
          </a:xfrm>
          <a:prstGeom prst="rect">
            <a:avLst/>
          </a:prstGeom>
          <a:solidFill>
            <a:srgbClr val="884DBB"/>
          </a:solidFill>
          <a:ln>
            <a:solidFill>
              <a:srgbClr val="6F41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t>REGIDURÍA</a:t>
            </a:r>
          </a:p>
        </p:txBody>
      </p:sp>
      <p:cxnSp>
        <p:nvCxnSpPr>
          <p:cNvPr id="14" name="Conector recto de flecha 13">
            <a:extLst>
              <a:ext uri="{FF2B5EF4-FFF2-40B4-BE49-F238E27FC236}">
                <a16:creationId xmlns:a16="http://schemas.microsoft.com/office/drawing/2014/main" id="{EBB08A9D-A727-4165-9C89-2F13660D9F76}"/>
              </a:ext>
            </a:extLst>
          </p:cNvPr>
          <p:cNvCxnSpPr>
            <a:stCxn id="4" idx="2"/>
            <a:endCxn id="8" idx="0"/>
          </p:cNvCxnSpPr>
          <p:nvPr/>
        </p:nvCxnSpPr>
        <p:spPr>
          <a:xfrm>
            <a:off x="3180526" y="2058767"/>
            <a:ext cx="1376844" cy="890041"/>
          </a:xfrm>
          <a:prstGeom prst="straightConnector1">
            <a:avLst/>
          </a:prstGeom>
          <a:ln w="28575">
            <a:solidFill>
              <a:srgbClr val="6F418F"/>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a:extLst>
              <a:ext uri="{FF2B5EF4-FFF2-40B4-BE49-F238E27FC236}">
                <a16:creationId xmlns:a16="http://schemas.microsoft.com/office/drawing/2014/main" id="{DF9F74D4-2C17-4EB4-8577-07F879A3A9A8}"/>
              </a:ext>
            </a:extLst>
          </p:cNvPr>
          <p:cNvCxnSpPr>
            <a:stCxn id="4" idx="2"/>
            <a:endCxn id="7" idx="0"/>
          </p:cNvCxnSpPr>
          <p:nvPr/>
        </p:nvCxnSpPr>
        <p:spPr>
          <a:xfrm flipH="1">
            <a:off x="1730055" y="2058766"/>
            <a:ext cx="1450472" cy="977688"/>
          </a:xfrm>
          <a:prstGeom prst="straightConnector1">
            <a:avLst/>
          </a:prstGeom>
          <a:ln w="28575">
            <a:solidFill>
              <a:srgbClr val="6F418F"/>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ector recto de flecha 17">
            <a:extLst>
              <a:ext uri="{FF2B5EF4-FFF2-40B4-BE49-F238E27FC236}">
                <a16:creationId xmlns:a16="http://schemas.microsoft.com/office/drawing/2014/main" id="{ABCAF26E-C3DB-469A-A373-0C6663DCD5F4}"/>
              </a:ext>
            </a:extLst>
          </p:cNvPr>
          <p:cNvCxnSpPr>
            <a:stCxn id="6" idx="2"/>
            <a:endCxn id="9" idx="0"/>
          </p:cNvCxnSpPr>
          <p:nvPr/>
        </p:nvCxnSpPr>
        <p:spPr>
          <a:xfrm flipH="1">
            <a:off x="7439763" y="2058767"/>
            <a:ext cx="1731295" cy="886077"/>
          </a:xfrm>
          <a:prstGeom prst="straightConnector1">
            <a:avLst/>
          </a:prstGeom>
          <a:ln w="28575">
            <a:solidFill>
              <a:srgbClr val="6F418F"/>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ector recto de flecha 19">
            <a:extLst>
              <a:ext uri="{FF2B5EF4-FFF2-40B4-BE49-F238E27FC236}">
                <a16:creationId xmlns:a16="http://schemas.microsoft.com/office/drawing/2014/main" id="{2A3CE267-6C12-461F-931E-DB5CB6D54C77}"/>
              </a:ext>
            </a:extLst>
          </p:cNvPr>
          <p:cNvCxnSpPr>
            <a:stCxn id="6" idx="2"/>
            <a:endCxn id="10" idx="0"/>
          </p:cNvCxnSpPr>
          <p:nvPr/>
        </p:nvCxnSpPr>
        <p:spPr>
          <a:xfrm>
            <a:off x="9171057" y="2058767"/>
            <a:ext cx="7730" cy="890041"/>
          </a:xfrm>
          <a:prstGeom prst="straightConnector1">
            <a:avLst/>
          </a:prstGeom>
          <a:ln w="28575">
            <a:solidFill>
              <a:srgbClr val="6F418F"/>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ector recto de flecha 21">
            <a:extLst>
              <a:ext uri="{FF2B5EF4-FFF2-40B4-BE49-F238E27FC236}">
                <a16:creationId xmlns:a16="http://schemas.microsoft.com/office/drawing/2014/main" id="{C1A79539-A62A-4874-95F9-B42E74749730}"/>
              </a:ext>
            </a:extLst>
          </p:cNvPr>
          <p:cNvCxnSpPr>
            <a:cxnSpLocks/>
            <a:stCxn id="6" idx="2"/>
            <a:endCxn id="11" idx="0"/>
          </p:cNvCxnSpPr>
          <p:nvPr/>
        </p:nvCxnSpPr>
        <p:spPr>
          <a:xfrm>
            <a:off x="9171057" y="2058767"/>
            <a:ext cx="1600637" cy="888219"/>
          </a:xfrm>
          <a:prstGeom prst="straightConnector1">
            <a:avLst/>
          </a:prstGeom>
          <a:ln w="28575">
            <a:solidFill>
              <a:srgbClr val="6F418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6060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ntágono 1">
            <a:extLst>
              <a:ext uri="{FF2B5EF4-FFF2-40B4-BE49-F238E27FC236}">
                <a16:creationId xmlns:a16="http://schemas.microsoft.com/office/drawing/2014/main" id="{5C55CB11-DEC6-6E27-8699-AC2ABC19FF2C}"/>
              </a:ext>
            </a:extLst>
          </p:cNvPr>
          <p:cNvSpPr/>
          <p:nvPr/>
        </p:nvSpPr>
        <p:spPr>
          <a:xfrm>
            <a:off x="-132323" y="204819"/>
            <a:ext cx="11771811" cy="943429"/>
          </a:xfrm>
          <a:prstGeom prst="homePlate">
            <a:avLst/>
          </a:prstGeom>
          <a:solidFill>
            <a:schemeClr val="bg1">
              <a:lumMod val="75000"/>
              <a:alpha val="6521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29" name="Título 1">
            <a:extLst>
              <a:ext uri="{FF2B5EF4-FFF2-40B4-BE49-F238E27FC236}">
                <a16:creationId xmlns:a16="http://schemas.microsoft.com/office/drawing/2014/main" id="{A767C872-5F0A-915F-0B7C-345DF462E4A0}"/>
              </a:ext>
            </a:extLst>
          </p:cNvPr>
          <p:cNvSpPr txBox="1">
            <a:spLocks/>
          </p:cNvSpPr>
          <p:nvPr/>
        </p:nvSpPr>
        <p:spPr>
          <a:xfrm>
            <a:off x="658528" y="13753"/>
            <a:ext cx="10261262" cy="1325563"/>
          </a:xfrm>
          <a:prstGeom prst="rect">
            <a:avLst/>
          </a:prstGeom>
        </p:spPr>
        <p:txBody>
          <a:bodyPr vert="horz" lIns="91440" tIns="45720" rIns="91440" bIns="45720" rtlCol="0" anchor="ctr">
            <a:normAutofit fontScale="97500"/>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pPr algn="ctr"/>
            <a:r>
              <a:rPr lang="es-MX" sz="3600" b="1" dirty="0">
                <a:solidFill>
                  <a:srgbClr val="7030A0"/>
                </a:solidFill>
                <a:latin typeface="Arial" panose="020B0604020202020204" pitchFamily="34" charset="0"/>
                <a:cs typeface="Arial" panose="020B0604020202020204" pitchFamily="34" charset="0"/>
              </a:rPr>
              <a:t>PARTIDOS POLÍTICOS NACIONALES</a:t>
            </a:r>
          </a:p>
          <a:p>
            <a:pPr algn="ctr"/>
            <a:r>
              <a:rPr lang="es-MX" sz="2400" b="1" dirty="0">
                <a:solidFill>
                  <a:srgbClr val="7030A0"/>
                </a:solidFill>
                <a:latin typeface="Arial" panose="020B0604020202020204" pitchFamily="34" charset="0"/>
                <a:cs typeface="Arial" panose="020B0604020202020204" pitchFamily="34" charset="0"/>
              </a:rPr>
              <a:t>ACREDITADOS ANTE EL CONSEJO GENERAL DEL IEPC GUERRERO</a:t>
            </a:r>
            <a:endParaRPr lang="en-US" sz="2400" dirty="0">
              <a:solidFill>
                <a:srgbClr val="7030A0"/>
              </a:solidFill>
            </a:endParaRPr>
          </a:p>
        </p:txBody>
      </p:sp>
      <p:sp>
        <p:nvSpPr>
          <p:cNvPr id="6" name="CuadroTexto 5">
            <a:extLst>
              <a:ext uri="{FF2B5EF4-FFF2-40B4-BE49-F238E27FC236}">
                <a16:creationId xmlns:a16="http://schemas.microsoft.com/office/drawing/2014/main" id="{8B3F4604-151C-49F8-AB06-3CD4AAD9D2DC}"/>
              </a:ext>
            </a:extLst>
          </p:cNvPr>
          <p:cNvSpPr txBox="1"/>
          <p:nvPr/>
        </p:nvSpPr>
        <p:spPr>
          <a:xfrm>
            <a:off x="404191" y="1530382"/>
            <a:ext cx="6162260" cy="2031325"/>
          </a:xfrm>
          <a:prstGeom prst="rect">
            <a:avLst/>
          </a:prstGeom>
          <a:noFill/>
        </p:spPr>
        <p:txBody>
          <a:bodyPr wrap="square">
            <a:spAutoFit/>
          </a:bodyPr>
          <a:lstStyle/>
          <a:p>
            <a:pPr marL="801688" indent="-285750">
              <a:buFont typeface="Arial" panose="020B0604020202020204" pitchFamily="34" charset="0"/>
              <a:buChar char="•"/>
              <a:tabLst>
                <a:tab pos="801688" algn="l"/>
              </a:tabLst>
            </a:pPr>
            <a:r>
              <a:rPr lang="es-MX" sz="1800" b="0" i="0" dirty="0">
                <a:solidFill>
                  <a:srgbClr val="111111"/>
                </a:solidFill>
                <a:effectLst/>
                <a:latin typeface="Arial" panose="020B0604020202020204" pitchFamily="34" charset="0"/>
                <a:cs typeface="Arial" panose="020B0604020202020204" pitchFamily="34" charset="0"/>
              </a:rPr>
              <a:t>Partido Acción Nacional.</a:t>
            </a:r>
          </a:p>
          <a:p>
            <a:pPr marL="801688" indent="-285750">
              <a:buFont typeface="Arial" panose="020B0604020202020204" pitchFamily="34" charset="0"/>
              <a:buChar char="•"/>
              <a:tabLst>
                <a:tab pos="801688" algn="l"/>
              </a:tabLst>
            </a:pPr>
            <a:r>
              <a:rPr lang="es-MX" sz="1800" dirty="0">
                <a:solidFill>
                  <a:srgbClr val="111111"/>
                </a:solidFill>
                <a:latin typeface="Arial" panose="020B0604020202020204" pitchFamily="34" charset="0"/>
                <a:cs typeface="Arial" panose="020B0604020202020204" pitchFamily="34" charset="0"/>
              </a:rPr>
              <a:t>Partido Revolucionario Institucional.</a:t>
            </a:r>
          </a:p>
          <a:p>
            <a:pPr marL="801688" indent="-285750">
              <a:buFont typeface="Arial" panose="020B0604020202020204" pitchFamily="34" charset="0"/>
              <a:buChar char="•"/>
              <a:tabLst>
                <a:tab pos="801688" algn="l"/>
              </a:tabLst>
            </a:pPr>
            <a:r>
              <a:rPr lang="es-MX" sz="1800" b="0" i="0" dirty="0">
                <a:solidFill>
                  <a:srgbClr val="111111"/>
                </a:solidFill>
                <a:effectLst/>
                <a:latin typeface="Arial" panose="020B0604020202020204" pitchFamily="34" charset="0"/>
                <a:cs typeface="Arial" panose="020B0604020202020204" pitchFamily="34" charset="0"/>
              </a:rPr>
              <a:t>Partido de la Revolución Democrática.</a:t>
            </a:r>
          </a:p>
          <a:p>
            <a:pPr marL="801688" indent="-285750">
              <a:buFont typeface="Arial" panose="020B0604020202020204" pitchFamily="34" charset="0"/>
              <a:buChar char="•"/>
              <a:tabLst>
                <a:tab pos="801688" algn="l"/>
              </a:tabLst>
            </a:pPr>
            <a:r>
              <a:rPr lang="es-MX" sz="1800" dirty="0">
                <a:solidFill>
                  <a:srgbClr val="111111"/>
                </a:solidFill>
                <a:latin typeface="Arial" panose="020B0604020202020204" pitchFamily="34" charset="0"/>
                <a:cs typeface="Arial" panose="020B0604020202020204" pitchFamily="34" charset="0"/>
              </a:rPr>
              <a:t>Partido del Trabajo.</a:t>
            </a:r>
          </a:p>
          <a:p>
            <a:pPr marL="801688" indent="-285750">
              <a:buFont typeface="Arial" panose="020B0604020202020204" pitchFamily="34" charset="0"/>
              <a:buChar char="•"/>
              <a:tabLst>
                <a:tab pos="801688" algn="l"/>
              </a:tabLst>
            </a:pPr>
            <a:r>
              <a:rPr lang="es-MX" sz="1800" b="0" i="0" dirty="0">
                <a:solidFill>
                  <a:srgbClr val="111111"/>
                </a:solidFill>
                <a:effectLst/>
                <a:latin typeface="Arial" panose="020B0604020202020204" pitchFamily="34" charset="0"/>
                <a:cs typeface="Arial" panose="020B0604020202020204" pitchFamily="34" charset="0"/>
              </a:rPr>
              <a:t>Partido Verde Ecologista de México.</a:t>
            </a:r>
          </a:p>
          <a:p>
            <a:pPr marL="801688" indent="-285750">
              <a:buFont typeface="Arial" panose="020B0604020202020204" pitchFamily="34" charset="0"/>
              <a:buChar char="•"/>
              <a:tabLst>
                <a:tab pos="801688" algn="l"/>
              </a:tabLst>
            </a:pPr>
            <a:r>
              <a:rPr lang="es-MX" sz="1800" dirty="0">
                <a:solidFill>
                  <a:srgbClr val="111111"/>
                </a:solidFill>
                <a:latin typeface="Arial" panose="020B0604020202020204" pitchFamily="34" charset="0"/>
                <a:cs typeface="Arial" panose="020B0604020202020204" pitchFamily="34" charset="0"/>
              </a:rPr>
              <a:t>Movimiento Ciudadano.</a:t>
            </a:r>
          </a:p>
          <a:p>
            <a:pPr marL="801688" indent="-285750">
              <a:buFont typeface="Arial" panose="020B0604020202020204" pitchFamily="34" charset="0"/>
              <a:buChar char="•"/>
              <a:tabLst>
                <a:tab pos="801688" algn="l"/>
              </a:tabLst>
            </a:pPr>
            <a:r>
              <a:rPr lang="es-MX" sz="1800" b="0" i="0" dirty="0">
                <a:solidFill>
                  <a:srgbClr val="111111"/>
                </a:solidFill>
                <a:effectLst/>
                <a:latin typeface="Arial" panose="020B0604020202020204" pitchFamily="34" charset="0"/>
                <a:cs typeface="Arial" panose="020B0604020202020204" pitchFamily="34" charset="0"/>
              </a:rPr>
              <a:t>MORENA.</a:t>
            </a:r>
          </a:p>
        </p:txBody>
      </p:sp>
      <p:pic>
        <p:nvPicPr>
          <p:cNvPr id="7" name="Imagen 6">
            <a:extLst>
              <a:ext uri="{FF2B5EF4-FFF2-40B4-BE49-F238E27FC236}">
                <a16:creationId xmlns:a16="http://schemas.microsoft.com/office/drawing/2014/main" id="{79397CA4-CCE2-448D-9B28-21E2917DBA5A}"/>
              </a:ext>
            </a:extLst>
          </p:cNvPr>
          <p:cNvPicPr>
            <a:picLocks noChangeAspect="1"/>
          </p:cNvPicPr>
          <p:nvPr/>
        </p:nvPicPr>
        <p:blipFill rotWithShape="1">
          <a:blip r:embed="rId3"/>
          <a:srcRect r="54273"/>
          <a:stretch/>
        </p:blipFill>
        <p:spPr>
          <a:xfrm>
            <a:off x="658528" y="3752773"/>
            <a:ext cx="10932493" cy="164296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00612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ntágono 1">
            <a:extLst>
              <a:ext uri="{FF2B5EF4-FFF2-40B4-BE49-F238E27FC236}">
                <a16:creationId xmlns:a16="http://schemas.microsoft.com/office/drawing/2014/main" id="{5C55CB11-DEC6-6E27-8699-AC2ABC19FF2C}"/>
              </a:ext>
            </a:extLst>
          </p:cNvPr>
          <p:cNvSpPr/>
          <p:nvPr/>
        </p:nvSpPr>
        <p:spPr>
          <a:xfrm>
            <a:off x="-132323" y="204819"/>
            <a:ext cx="11771811" cy="943429"/>
          </a:xfrm>
          <a:prstGeom prst="homePlate">
            <a:avLst/>
          </a:prstGeom>
          <a:solidFill>
            <a:schemeClr val="bg1">
              <a:lumMod val="75000"/>
              <a:alpha val="6521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29" name="Título 1">
            <a:extLst>
              <a:ext uri="{FF2B5EF4-FFF2-40B4-BE49-F238E27FC236}">
                <a16:creationId xmlns:a16="http://schemas.microsoft.com/office/drawing/2014/main" id="{A767C872-5F0A-915F-0B7C-345DF462E4A0}"/>
              </a:ext>
            </a:extLst>
          </p:cNvPr>
          <p:cNvSpPr txBox="1">
            <a:spLocks/>
          </p:cNvSpPr>
          <p:nvPr/>
        </p:nvSpPr>
        <p:spPr>
          <a:xfrm>
            <a:off x="658528" y="13753"/>
            <a:ext cx="10261262" cy="1325563"/>
          </a:xfrm>
          <a:prstGeom prst="rect">
            <a:avLst/>
          </a:prstGeom>
        </p:spPr>
        <p:txBody>
          <a:bodyPr vert="horz" lIns="91440" tIns="45720" rIns="91440" bIns="45720" rtlCol="0" anchor="ctr">
            <a:normAutofit fontScale="97500"/>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pPr algn="ctr"/>
            <a:r>
              <a:rPr lang="es-MX" sz="3600" b="1" dirty="0">
                <a:solidFill>
                  <a:srgbClr val="7030A0"/>
                </a:solidFill>
                <a:latin typeface="Arial" panose="020B0604020202020204" pitchFamily="34" charset="0"/>
                <a:cs typeface="Arial" panose="020B0604020202020204" pitchFamily="34" charset="0"/>
              </a:rPr>
              <a:t>PARTIDOS POLÍTICOS LOCALES</a:t>
            </a:r>
          </a:p>
          <a:p>
            <a:pPr algn="ctr"/>
            <a:r>
              <a:rPr lang="es-MX" sz="2400" b="1" dirty="0">
                <a:solidFill>
                  <a:srgbClr val="7030A0"/>
                </a:solidFill>
                <a:latin typeface="Arial" panose="020B0604020202020204" pitchFamily="34" charset="0"/>
                <a:cs typeface="Arial" panose="020B0604020202020204" pitchFamily="34" charset="0"/>
              </a:rPr>
              <a:t>REGISTRADOS ANTE EL CONSEJO GENERAL DEL IEPC GUERRERO</a:t>
            </a:r>
          </a:p>
        </p:txBody>
      </p:sp>
      <p:sp>
        <p:nvSpPr>
          <p:cNvPr id="8" name="Rectángulo 7">
            <a:extLst>
              <a:ext uri="{FF2B5EF4-FFF2-40B4-BE49-F238E27FC236}">
                <a16:creationId xmlns:a16="http://schemas.microsoft.com/office/drawing/2014/main" id="{7A5ABDB4-C566-419D-8CA3-15B7B89E4036}"/>
              </a:ext>
            </a:extLst>
          </p:cNvPr>
          <p:cNvSpPr/>
          <p:nvPr/>
        </p:nvSpPr>
        <p:spPr>
          <a:xfrm>
            <a:off x="6767780" y="3976325"/>
            <a:ext cx="4589334" cy="1323439"/>
          </a:xfrm>
          <a:prstGeom prst="rect">
            <a:avLst/>
          </a:prstGeom>
        </p:spPr>
        <p:txBody>
          <a:bodyPr wrap="square">
            <a:spAutoFit/>
          </a:bodyPr>
          <a:lstStyle/>
          <a:p>
            <a:pPr marL="801688" indent="-285750">
              <a:buFont typeface="Arial" panose="020B0604020202020204" pitchFamily="34" charset="0"/>
              <a:buChar char="•"/>
            </a:pPr>
            <a:r>
              <a:rPr lang="es-MX" sz="2000" dirty="0">
                <a:solidFill>
                  <a:srgbClr val="111111"/>
                </a:solidFill>
                <a:latin typeface="Arial" panose="020B0604020202020204" pitchFamily="34" charset="0"/>
                <a:cs typeface="Arial" panose="020B0604020202020204" pitchFamily="34" charset="0"/>
              </a:rPr>
              <a:t>Partido Alianza Ciudadana.</a:t>
            </a:r>
          </a:p>
          <a:p>
            <a:pPr marL="801688" indent="-285750">
              <a:buFont typeface="Arial" panose="020B0604020202020204" pitchFamily="34" charset="0"/>
              <a:buChar char="•"/>
            </a:pPr>
            <a:r>
              <a:rPr lang="es-MX" sz="2000" dirty="0">
                <a:solidFill>
                  <a:srgbClr val="111111"/>
                </a:solidFill>
                <a:latin typeface="Arial" panose="020B0604020202020204" pitchFamily="34" charset="0"/>
                <a:cs typeface="Arial" panose="020B0604020202020204" pitchFamily="34" charset="0"/>
              </a:rPr>
              <a:t>Movimiento Laborista Guerrero.</a:t>
            </a:r>
          </a:p>
          <a:p>
            <a:pPr marL="801688" indent="-285750">
              <a:buFont typeface="Arial" panose="020B0604020202020204" pitchFamily="34" charset="0"/>
              <a:buChar char="•"/>
            </a:pPr>
            <a:r>
              <a:rPr lang="es-MX" sz="2000" dirty="0">
                <a:solidFill>
                  <a:srgbClr val="111111"/>
                </a:solidFill>
                <a:latin typeface="Arial" panose="020B0604020202020204" pitchFamily="34" charset="0"/>
                <a:cs typeface="Arial" panose="020B0604020202020204" pitchFamily="34" charset="0"/>
              </a:rPr>
              <a:t>Partido del Bienestar Guerrero.</a:t>
            </a:r>
          </a:p>
          <a:p>
            <a:pPr marL="801688" indent="-285750">
              <a:buFont typeface="Arial" panose="020B0604020202020204" pitchFamily="34" charset="0"/>
              <a:buChar char="•"/>
            </a:pPr>
            <a:r>
              <a:rPr lang="es-MX" sz="2000" dirty="0">
                <a:solidFill>
                  <a:srgbClr val="111111"/>
                </a:solidFill>
                <a:latin typeface="Arial" panose="020B0604020202020204" pitchFamily="34" charset="0"/>
                <a:cs typeface="Arial" panose="020B0604020202020204" pitchFamily="34" charset="0"/>
              </a:rPr>
              <a:t>Regeneración.</a:t>
            </a:r>
          </a:p>
        </p:txBody>
      </p:sp>
      <p:pic>
        <p:nvPicPr>
          <p:cNvPr id="9" name="Imagen 8">
            <a:extLst>
              <a:ext uri="{FF2B5EF4-FFF2-40B4-BE49-F238E27FC236}">
                <a16:creationId xmlns:a16="http://schemas.microsoft.com/office/drawing/2014/main" id="{C12E07C5-9D72-4EE1-89C5-D3940B81518D}"/>
              </a:ext>
            </a:extLst>
          </p:cNvPr>
          <p:cNvPicPr>
            <a:picLocks noChangeAspect="1"/>
          </p:cNvPicPr>
          <p:nvPr/>
        </p:nvPicPr>
        <p:blipFill rotWithShape="1">
          <a:blip r:embed="rId3"/>
          <a:srcRect l="45491"/>
          <a:stretch/>
        </p:blipFill>
        <p:spPr>
          <a:xfrm>
            <a:off x="585440" y="1961017"/>
            <a:ext cx="11054048" cy="1393607"/>
          </a:xfrm>
          <a:prstGeom prst="rect">
            <a:avLst/>
          </a:prstGeom>
          <a:ln>
            <a:noFill/>
          </a:ln>
          <a:effectLst>
            <a:outerShdw blurRad="190500" algn="tl" rotWithShape="0">
              <a:srgbClr val="000000">
                <a:alpha val="70000"/>
              </a:srgbClr>
            </a:outerShdw>
          </a:effectLst>
        </p:spPr>
      </p:pic>
      <p:sp>
        <p:nvSpPr>
          <p:cNvPr id="7" name="CuadroTexto 6">
            <a:extLst>
              <a:ext uri="{FF2B5EF4-FFF2-40B4-BE49-F238E27FC236}">
                <a16:creationId xmlns:a16="http://schemas.microsoft.com/office/drawing/2014/main" id="{7D6E9D42-6806-4304-97AB-76DEF1582B7E}"/>
              </a:ext>
            </a:extLst>
          </p:cNvPr>
          <p:cNvSpPr txBox="1"/>
          <p:nvPr/>
        </p:nvSpPr>
        <p:spPr>
          <a:xfrm>
            <a:off x="781878" y="3976325"/>
            <a:ext cx="5813623" cy="1323439"/>
          </a:xfrm>
          <a:prstGeom prst="rect">
            <a:avLst/>
          </a:prstGeom>
          <a:noFill/>
        </p:spPr>
        <p:txBody>
          <a:bodyPr wrap="square">
            <a:spAutoFit/>
          </a:bodyPr>
          <a:lstStyle/>
          <a:p>
            <a:pPr marL="801688" indent="-285750">
              <a:buFont typeface="Arial" panose="020B0604020202020204" pitchFamily="34" charset="0"/>
              <a:buChar char="•"/>
            </a:pPr>
            <a:r>
              <a:rPr lang="es-MX" sz="2000" dirty="0">
                <a:solidFill>
                  <a:srgbClr val="111111"/>
                </a:solidFill>
                <a:latin typeface="Arial" panose="020B0604020202020204" pitchFamily="34" charset="0"/>
                <a:cs typeface="Arial" panose="020B0604020202020204" pitchFamily="34" charset="0"/>
              </a:rPr>
              <a:t>México Avanza.</a:t>
            </a:r>
          </a:p>
          <a:p>
            <a:pPr marL="801688" indent="-285750">
              <a:buFont typeface="Arial" panose="020B0604020202020204" pitchFamily="34" charset="0"/>
              <a:buChar char="•"/>
            </a:pPr>
            <a:r>
              <a:rPr lang="es-MX" sz="2000" dirty="0">
                <a:solidFill>
                  <a:srgbClr val="111111"/>
                </a:solidFill>
                <a:latin typeface="Arial" panose="020B0604020202020204" pitchFamily="34" charset="0"/>
                <a:cs typeface="Arial" panose="020B0604020202020204" pitchFamily="34" charset="0"/>
              </a:rPr>
              <a:t>Fuerza por México Guerrero.</a:t>
            </a:r>
          </a:p>
          <a:p>
            <a:pPr marL="801688" indent="-285750">
              <a:buFont typeface="Arial" panose="020B0604020202020204" pitchFamily="34" charset="0"/>
              <a:buChar char="•"/>
            </a:pPr>
            <a:r>
              <a:rPr lang="es-MX" sz="2000" dirty="0">
                <a:solidFill>
                  <a:srgbClr val="111111"/>
                </a:solidFill>
                <a:latin typeface="Arial" panose="020B0604020202020204" pitchFamily="34" charset="0"/>
                <a:cs typeface="Arial" panose="020B0604020202020204" pitchFamily="34" charset="0"/>
              </a:rPr>
              <a:t>Partido de la Sustentabilidad Guerrerense.</a:t>
            </a:r>
          </a:p>
          <a:p>
            <a:pPr marL="801688" indent="-285750">
              <a:buFont typeface="Arial" panose="020B0604020202020204" pitchFamily="34" charset="0"/>
              <a:buChar char="•"/>
            </a:pPr>
            <a:r>
              <a:rPr lang="es-MX" sz="2000" dirty="0">
                <a:solidFill>
                  <a:srgbClr val="111111"/>
                </a:solidFill>
                <a:latin typeface="Arial" panose="020B0604020202020204" pitchFamily="34" charset="0"/>
                <a:cs typeface="Arial" panose="020B0604020202020204" pitchFamily="34" charset="0"/>
              </a:rPr>
              <a:t>Partido Encuentro Solidario Guerrero</a:t>
            </a:r>
            <a:endParaRPr lang="es-MX" sz="2000" dirty="0"/>
          </a:p>
        </p:txBody>
      </p:sp>
    </p:spTree>
    <p:extLst>
      <p:ext uri="{BB962C8B-B14F-4D97-AF65-F5344CB8AC3E}">
        <p14:creationId xmlns:p14="http://schemas.microsoft.com/office/powerpoint/2010/main" val="467704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60AB3DED-9E8C-5206-124F-97B8BB0C0BC5}"/>
              </a:ext>
            </a:extLst>
          </p:cNvPr>
          <p:cNvSpPr/>
          <p:nvPr/>
        </p:nvSpPr>
        <p:spPr>
          <a:xfrm>
            <a:off x="3633380" y="1059544"/>
            <a:ext cx="8674734" cy="43107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8" name="Pentágono 7">
            <a:extLst>
              <a:ext uri="{FF2B5EF4-FFF2-40B4-BE49-F238E27FC236}">
                <a16:creationId xmlns:a16="http://schemas.microsoft.com/office/drawing/2014/main" id="{5C0869E4-3396-13D9-90F5-9C239F5D2EC3}"/>
              </a:ext>
            </a:extLst>
          </p:cNvPr>
          <p:cNvSpPr/>
          <p:nvPr/>
        </p:nvSpPr>
        <p:spPr>
          <a:xfrm>
            <a:off x="-188686" y="1059543"/>
            <a:ext cx="4891315" cy="4310743"/>
          </a:xfrm>
          <a:prstGeom prst="homePlate">
            <a:avLst>
              <a:gd name="adj" fmla="val 21985"/>
            </a:avLst>
          </a:prstGeom>
          <a:solidFill>
            <a:srgbClr val="6F4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11" name="Imagen 10">
            <a:extLst>
              <a:ext uri="{FF2B5EF4-FFF2-40B4-BE49-F238E27FC236}">
                <a16:creationId xmlns:a16="http://schemas.microsoft.com/office/drawing/2014/main" id="{3C02A347-BE1B-4175-A892-EE0BB6CDF2F3}"/>
              </a:ext>
            </a:extLst>
          </p:cNvPr>
          <p:cNvPicPr>
            <a:picLocks noChangeAspect="1"/>
          </p:cNvPicPr>
          <p:nvPr/>
        </p:nvPicPr>
        <p:blipFill>
          <a:blip r:embed="rId2"/>
          <a:stretch>
            <a:fillRect/>
          </a:stretch>
        </p:blipFill>
        <p:spPr>
          <a:xfrm>
            <a:off x="4702629" y="1174317"/>
            <a:ext cx="5333334" cy="1800000"/>
          </a:xfrm>
          <a:prstGeom prst="rect">
            <a:avLst/>
          </a:prstGeom>
          <a:ln>
            <a:noFill/>
          </a:ln>
          <a:effectLst>
            <a:outerShdw blurRad="292100" dist="139700" dir="2700000" algn="tl" rotWithShape="0">
              <a:srgbClr val="333333">
                <a:alpha val="65000"/>
              </a:srgbClr>
            </a:outerShdw>
          </a:effectLst>
        </p:spPr>
      </p:pic>
      <p:pic>
        <p:nvPicPr>
          <p:cNvPr id="12" name="Imagen 11">
            <a:extLst>
              <a:ext uri="{FF2B5EF4-FFF2-40B4-BE49-F238E27FC236}">
                <a16:creationId xmlns:a16="http://schemas.microsoft.com/office/drawing/2014/main" id="{A8B63433-DC82-4242-BBA1-DD4B173AC601}"/>
              </a:ext>
            </a:extLst>
          </p:cNvPr>
          <p:cNvPicPr/>
          <p:nvPr/>
        </p:nvPicPr>
        <p:blipFill rotWithShape="1">
          <a:blip r:embed="rId3" cstate="print">
            <a:extLst>
              <a:ext uri="{28A0092B-C50C-407E-A947-70E740481C1C}">
                <a14:useLocalDpi xmlns:a14="http://schemas.microsoft.com/office/drawing/2010/main" val="0"/>
              </a:ext>
            </a:extLst>
          </a:blip>
          <a:srcRect l="3842" t="7640" r="4655" b="11568"/>
          <a:stretch/>
        </p:blipFill>
        <p:spPr bwMode="auto">
          <a:xfrm>
            <a:off x="6476114" y="3115604"/>
            <a:ext cx="5832000" cy="2369456"/>
          </a:xfrm>
          <a:prstGeom prst="rect">
            <a:avLst/>
          </a:prstGeom>
          <a:noFill/>
        </p:spPr>
      </p:pic>
      <p:sp>
        <p:nvSpPr>
          <p:cNvPr id="13" name="CuadroTexto 12">
            <a:extLst>
              <a:ext uri="{FF2B5EF4-FFF2-40B4-BE49-F238E27FC236}">
                <a16:creationId xmlns:a16="http://schemas.microsoft.com/office/drawing/2014/main" id="{4185A34A-5425-4A03-8A1D-4C418DBCE172}"/>
              </a:ext>
            </a:extLst>
          </p:cNvPr>
          <p:cNvSpPr txBox="1"/>
          <p:nvPr/>
        </p:nvSpPr>
        <p:spPr>
          <a:xfrm>
            <a:off x="247408" y="2691194"/>
            <a:ext cx="3817257" cy="769441"/>
          </a:xfrm>
          <a:prstGeom prst="rect">
            <a:avLst/>
          </a:prstGeom>
          <a:noFill/>
        </p:spPr>
        <p:txBody>
          <a:bodyPr wrap="square">
            <a:spAutoFit/>
          </a:bodyPr>
          <a:lstStyle/>
          <a:p>
            <a:r>
              <a:rPr lang="es-MX" sz="4400" dirty="0">
                <a:solidFill>
                  <a:schemeClr val="bg1"/>
                </a:solidFill>
                <a:latin typeface="Arial Black" panose="020B0A04020102020204" pitchFamily="34" charset="0"/>
              </a:rPr>
              <a:t>Coaliciones</a:t>
            </a:r>
            <a:endParaRPr lang="es-MX" sz="4400" dirty="0">
              <a:solidFill>
                <a:schemeClr val="bg1"/>
              </a:solidFill>
            </a:endParaRPr>
          </a:p>
        </p:txBody>
      </p:sp>
    </p:spTree>
    <p:extLst>
      <p:ext uri="{BB962C8B-B14F-4D97-AF65-F5344CB8AC3E}">
        <p14:creationId xmlns:p14="http://schemas.microsoft.com/office/powerpoint/2010/main" val="2703420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60AB3DED-9E8C-5206-124F-97B8BB0C0BC5}"/>
              </a:ext>
            </a:extLst>
          </p:cNvPr>
          <p:cNvSpPr/>
          <p:nvPr/>
        </p:nvSpPr>
        <p:spPr>
          <a:xfrm>
            <a:off x="3633380" y="1059544"/>
            <a:ext cx="8674734" cy="43107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8" name="Pentágono 7">
            <a:extLst>
              <a:ext uri="{FF2B5EF4-FFF2-40B4-BE49-F238E27FC236}">
                <a16:creationId xmlns:a16="http://schemas.microsoft.com/office/drawing/2014/main" id="{5C0869E4-3396-13D9-90F5-9C239F5D2EC3}"/>
              </a:ext>
            </a:extLst>
          </p:cNvPr>
          <p:cNvSpPr/>
          <p:nvPr/>
        </p:nvSpPr>
        <p:spPr>
          <a:xfrm>
            <a:off x="-188686" y="1059543"/>
            <a:ext cx="4891315" cy="4310743"/>
          </a:xfrm>
          <a:prstGeom prst="homePlate">
            <a:avLst>
              <a:gd name="adj" fmla="val 21985"/>
            </a:avLst>
          </a:prstGeom>
          <a:solidFill>
            <a:srgbClr val="6F4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2" name="Título 1">
            <a:extLst>
              <a:ext uri="{FF2B5EF4-FFF2-40B4-BE49-F238E27FC236}">
                <a16:creationId xmlns:a16="http://schemas.microsoft.com/office/drawing/2014/main" id="{A767C872-5F0A-915F-0B7C-345DF462E4A0}"/>
              </a:ext>
            </a:extLst>
          </p:cNvPr>
          <p:cNvSpPr>
            <a:spLocks noGrp="1"/>
          </p:cNvSpPr>
          <p:nvPr>
            <p:ph type="title"/>
          </p:nvPr>
        </p:nvSpPr>
        <p:spPr>
          <a:xfrm>
            <a:off x="316866" y="1059704"/>
            <a:ext cx="3468070" cy="2090589"/>
          </a:xfrm>
        </p:spPr>
        <p:txBody>
          <a:bodyPr>
            <a:normAutofit/>
          </a:bodyPr>
          <a:lstStyle/>
          <a:p>
            <a:r>
              <a:rPr lang="en-US" sz="3200" b="1" dirty="0">
                <a:solidFill>
                  <a:schemeClr val="bg1"/>
                </a:solidFill>
                <a:latin typeface="Arial" panose="020B0604020202020204" pitchFamily="34" charset="0"/>
                <a:cs typeface="Arial" panose="020B0604020202020204" pitchFamily="34" charset="0"/>
              </a:rPr>
              <a:t>¿</a:t>
            </a:r>
            <a:r>
              <a:rPr lang="es-MX" sz="3200" b="1" dirty="0">
                <a:solidFill>
                  <a:schemeClr val="bg1"/>
                </a:solidFill>
                <a:latin typeface="Arial" panose="020B0604020202020204" pitchFamily="34" charset="0"/>
                <a:cs typeface="Arial" panose="020B0604020202020204" pitchFamily="34" charset="0"/>
              </a:rPr>
              <a:t>Qué</a:t>
            </a:r>
            <a:r>
              <a:rPr lang="en-US" sz="3200" b="1" dirty="0">
                <a:solidFill>
                  <a:schemeClr val="bg1"/>
                </a:solidFill>
                <a:latin typeface="Arial" panose="020B0604020202020204" pitchFamily="34" charset="0"/>
                <a:cs typeface="Arial" panose="020B0604020202020204" pitchFamily="34" charset="0"/>
              </a:rPr>
              <a:t> </a:t>
            </a:r>
            <a:r>
              <a:rPr lang="es-MX" sz="3200" b="1" dirty="0">
                <a:solidFill>
                  <a:schemeClr val="bg1"/>
                </a:solidFill>
                <a:latin typeface="Arial" panose="020B0604020202020204" pitchFamily="34" charset="0"/>
                <a:cs typeface="Arial" panose="020B0604020202020204" pitchFamily="34" charset="0"/>
              </a:rPr>
              <a:t>es el PREP</a:t>
            </a:r>
            <a:r>
              <a:rPr lang="en-US" sz="3200" b="1" dirty="0">
                <a:solidFill>
                  <a:schemeClr val="bg1"/>
                </a:solidFill>
                <a:latin typeface="Arial" panose="020B0604020202020204" pitchFamily="34" charset="0"/>
                <a:cs typeface="Arial" panose="020B0604020202020204" pitchFamily="34" charset="0"/>
              </a:rPr>
              <a:t>?</a:t>
            </a:r>
          </a:p>
        </p:txBody>
      </p:sp>
      <p:sp>
        <p:nvSpPr>
          <p:cNvPr id="9" name="Marcador de texto 3">
            <a:extLst>
              <a:ext uri="{FF2B5EF4-FFF2-40B4-BE49-F238E27FC236}">
                <a16:creationId xmlns:a16="http://schemas.microsoft.com/office/drawing/2014/main" id="{D200BC67-8079-487B-9811-B9A51E9C5948}"/>
              </a:ext>
            </a:extLst>
          </p:cNvPr>
          <p:cNvSpPr txBox="1">
            <a:spLocks/>
          </p:cNvSpPr>
          <p:nvPr/>
        </p:nvSpPr>
        <p:spPr>
          <a:xfrm>
            <a:off x="5132570" y="2149886"/>
            <a:ext cx="5676354" cy="146325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es-MX" sz="2000" dirty="0">
                <a:latin typeface="Arial" panose="020B0604020202020204" pitchFamily="34" charset="0"/>
                <a:cs typeface="Arial" panose="020B0604020202020204" pitchFamily="34" charset="0"/>
              </a:rPr>
              <a:t>El Programa de Resultados Electorales Preliminares (PREP) es el </a:t>
            </a:r>
            <a:r>
              <a:rPr lang="es-MX" sz="2000" b="1" dirty="0">
                <a:latin typeface="Arial" panose="020B0604020202020204" pitchFamily="34" charset="0"/>
                <a:cs typeface="Arial" panose="020B0604020202020204" pitchFamily="34" charset="0"/>
              </a:rPr>
              <a:t>mecanismo</a:t>
            </a:r>
            <a:r>
              <a:rPr lang="es-MX" sz="2000" dirty="0">
                <a:latin typeface="Arial" panose="020B0604020202020204" pitchFamily="34" charset="0"/>
                <a:cs typeface="Arial" panose="020B0604020202020204" pitchFamily="34" charset="0"/>
              </a:rPr>
              <a:t> que provee los </a:t>
            </a:r>
            <a:r>
              <a:rPr lang="es-MX" sz="2000" b="1" dirty="0">
                <a:latin typeface="Arial" panose="020B0604020202020204" pitchFamily="34" charset="0"/>
                <a:cs typeface="Arial" panose="020B0604020202020204" pitchFamily="34" charset="0"/>
              </a:rPr>
              <a:t>resultados preliminares</a:t>
            </a:r>
            <a:r>
              <a:rPr lang="es-MX" sz="2000" dirty="0">
                <a:latin typeface="Arial" panose="020B0604020202020204" pitchFamily="34" charset="0"/>
                <a:cs typeface="Arial" panose="020B0604020202020204" pitchFamily="34" charset="0"/>
              </a:rPr>
              <a:t> y </a:t>
            </a:r>
            <a:r>
              <a:rPr lang="es-MX" sz="2000" b="1" dirty="0">
                <a:latin typeface="Arial" panose="020B0604020202020204" pitchFamily="34" charset="0"/>
                <a:cs typeface="Arial" panose="020B0604020202020204" pitchFamily="34" charset="0"/>
              </a:rPr>
              <a:t>no definitivos</a:t>
            </a:r>
            <a:r>
              <a:rPr lang="es-MX" sz="2000" dirty="0">
                <a:latin typeface="Arial" panose="020B0604020202020204" pitchFamily="34" charset="0"/>
                <a:cs typeface="Arial" panose="020B0604020202020204" pitchFamily="34" charset="0"/>
              </a:rPr>
              <a:t> y de carácter estrictamente informativo.</a:t>
            </a:r>
            <a:endParaRPr lang="es-ES" sz="2000" dirty="0">
              <a:latin typeface="Arial" panose="020B0604020202020204" pitchFamily="34" charset="0"/>
              <a:cs typeface="Arial" panose="020B0604020202020204" pitchFamily="34" charset="0"/>
            </a:endParaRPr>
          </a:p>
        </p:txBody>
      </p:sp>
      <p:pic>
        <p:nvPicPr>
          <p:cNvPr id="10" name="Imagen 9">
            <a:extLst>
              <a:ext uri="{FF2B5EF4-FFF2-40B4-BE49-F238E27FC236}">
                <a16:creationId xmlns:a16="http://schemas.microsoft.com/office/drawing/2014/main" id="{2FEFBC56-0ABC-4FD6-A6F9-A30C7CEEBDFA}"/>
              </a:ext>
            </a:extLst>
          </p:cNvPr>
          <p:cNvPicPr>
            <a:picLocks noChangeAspect="1"/>
          </p:cNvPicPr>
          <p:nvPr/>
        </p:nvPicPr>
        <p:blipFill>
          <a:blip r:embed="rId2">
            <a:duotone>
              <a:schemeClr val="accent3">
                <a:shade val="45000"/>
                <a:satMod val="135000"/>
              </a:schemeClr>
              <a:prstClr val="white"/>
            </a:duotone>
          </a:blip>
          <a:stretch>
            <a:fillRect/>
          </a:stretch>
        </p:blipFill>
        <p:spPr>
          <a:xfrm>
            <a:off x="716443" y="2783542"/>
            <a:ext cx="2235200" cy="2235200"/>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36186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ntágono 1">
            <a:extLst>
              <a:ext uri="{FF2B5EF4-FFF2-40B4-BE49-F238E27FC236}">
                <a16:creationId xmlns:a16="http://schemas.microsoft.com/office/drawing/2014/main" id="{5C55CB11-DEC6-6E27-8699-AC2ABC19FF2C}"/>
              </a:ext>
            </a:extLst>
          </p:cNvPr>
          <p:cNvSpPr/>
          <p:nvPr/>
        </p:nvSpPr>
        <p:spPr>
          <a:xfrm>
            <a:off x="-96099" y="204819"/>
            <a:ext cx="7407419" cy="943429"/>
          </a:xfrm>
          <a:prstGeom prst="homePlate">
            <a:avLst/>
          </a:prstGeom>
          <a:solidFill>
            <a:schemeClr val="bg1">
              <a:lumMod val="75000"/>
              <a:alpha val="6521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29" name="Título 1">
            <a:extLst>
              <a:ext uri="{FF2B5EF4-FFF2-40B4-BE49-F238E27FC236}">
                <a16:creationId xmlns:a16="http://schemas.microsoft.com/office/drawing/2014/main" id="{A767C872-5F0A-915F-0B7C-345DF462E4A0}"/>
              </a:ext>
            </a:extLst>
          </p:cNvPr>
          <p:cNvSpPr txBox="1">
            <a:spLocks/>
          </p:cNvSpPr>
          <p:nvPr/>
        </p:nvSpPr>
        <p:spPr>
          <a:xfrm>
            <a:off x="552512" y="13753"/>
            <a:ext cx="7231067" cy="1325563"/>
          </a:xfrm>
          <a:prstGeom prst="rect">
            <a:avLst/>
          </a:prstGeom>
        </p:spPr>
        <p:txBody>
          <a:bodyPr vert="horz" lIns="91440" tIns="45720" rIns="91440" bIns="45720" rtlCol="0" anchor="ctr">
            <a:normAutofit fontScale="97500"/>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r>
              <a:rPr lang="en-US" noProof="1">
                <a:solidFill>
                  <a:srgbClr val="6F418F"/>
                </a:solidFill>
              </a:rPr>
              <a:t>Objetivos del PREP </a:t>
            </a:r>
            <a:endParaRPr lang="en-US" dirty="0">
              <a:solidFill>
                <a:srgbClr val="6F418F"/>
              </a:solidFill>
            </a:endParaRPr>
          </a:p>
        </p:txBody>
      </p:sp>
      <p:sp>
        <p:nvSpPr>
          <p:cNvPr id="24" name="CuadroTexto 23">
            <a:extLst>
              <a:ext uri="{FF2B5EF4-FFF2-40B4-BE49-F238E27FC236}">
                <a16:creationId xmlns:a16="http://schemas.microsoft.com/office/drawing/2014/main" id="{F6E424FA-E3FB-4136-8FDB-848BBA0E7234}"/>
              </a:ext>
            </a:extLst>
          </p:cNvPr>
          <p:cNvSpPr txBox="1"/>
          <p:nvPr/>
        </p:nvSpPr>
        <p:spPr>
          <a:xfrm>
            <a:off x="276786" y="1261396"/>
            <a:ext cx="11638430" cy="4524315"/>
          </a:xfrm>
          <a:prstGeom prst="rect">
            <a:avLst/>
          </a:prstGeom>
          <a:noFill/>
        </p:spPr>
        <p:txBody>
          <a:bodyPr wrap="square">
            <a:spAutoFit/>
          </a:bodyPr>
          <a:lstStyle/>
          <a:p>
            <a:pPr algn="just"/>
            <a:r>
              <a:rPr lang="es-ES" b="1" dirty="0">
                <a:solidFill>
                  <a:srgbClr val="333333"/>
                </a:solidFill>
                <a:latin typeface="Arial" panose="020B0604020202020204" pitchFamily="34" charset="0"/>
                <a:cs typeface="Arial" panose="020B0604020202020204" pitchFamily="34" charset="0"/>
              </a:rPr>
              <a:t>Objetivo General</a:t>
            </a:r>
          </a:p>
          <a:p>
            <a:pPr algn="just"/>
            <a:endParaRPr lang="es-ES" dirty="0">
              <a:solidFill>
                <a:srgbClr val="333333"/>
              </a:solidFill>
              <a:latin typeface="Arial" panose="020B0604020202020204" pitchFamily="34" charset="0"/>
              <a:cs typeface="Arial" panose="020B0604020202020204" pitchFamily="34" charset="0"/>
            </a:endParaRPr>
          </a:p>
          <a:p>
            <a:pPr algn="just"/>
            <a:r>
              <a:rPr lang="es-ES" dirty="0">
                <a:solidFill>
                  <a:srgbClr val="333333"/>
                </a:solidFill>
                <a:latin typeface="Arial" panose="020B0604020202020204" pitchFamily="34" charset="0"/>
                <a:cs typeface="Arial" panose="020B0604020202020204" pitchFamily="34" charset="0"/>
              </a:rPr>
              <a:t>Informar oportunamente al Consejo General del IEPC, los partidos políticos y coaliciones, a los medios de comunicación y a la ciudadanía, los resultados electorales preliminares del Proceso Electoral Ordinario de Diputaciones Locales y Ayuntamientos 2023-2024, mediante la digitalización, captura y publicación de los datos asentados en las AEC que se reciban en los CATD, ubicados en cada uno de los 28 Distritos Electorales Locales.</a:t>
            </a:r>
          </a:p>
          <a:p>
            <a:pPr algn="just"/>
            <a:endParaRPr lang="es-ES" dirty="0">
              <a:solidFill>
                <a:srgbClr val="333333"/>
              </a:solidFill>
              <a:latin typeface="Arial" panose="020B0604020202020204" pitchFamily="34" charset="0"/>
              <a:cs typeface="Arial" panose="020B0604020202020204" pitchFamily="34" charset="0"/>
            </a:endParaRPr>
          </a:p>
          <a:p>
            <a:pPr algn="just"/>
            <a:r>
              <a:rPr lang="es-ES" b="1" dirty="0">
                <a:solidFill>
                  <a:srgbClr val="333333"/>
                </a:solidFill>
                <a:latin typeface="Arial" panose="020B0604020202020204" pitchFamily="34" charset="0"/>
                <a:cs typeface="Arial" panose="020B0604020202020204" pitchFamily="34" charset="0"/>
              </a:rPr>
              <a:t>Objetivos Particulares</a:t>
            </a:r>
          </a:p>
          <a:p>
            <a:pPr algn="just"/>
            <a:endParaRPr lang="es-ES" dirty="0">
              <a:solidFill>
                <a:srgbClr val="333333"/>
              </a:solidFill>
              <a:latin typeface="Arial" panose="020B0604020202020204" pitchFamily="34" charset="0"/>
              <a:cs typeface="Arial" panose="020B0604020202020204" pitchFamily="34" charset="0"/>
            </a:endParaRPr>
          </a:p>
          <a:p>
            <a:pPr algn="just"/>
            <a:r>
              <a:rPr lang="es-ES" b="1" dirty="0">
                <a:solidFill>
                  <a:srgbClr val="333333"/>
                </a:solidFill>
                <a:latin typeface="Arial" panose="020B0604020202020204" pitchFamily="34" charset="0"/>
                <a:cs typeface="Arial" panose="020B0604020202020204" pitchFamily="34" charset="0"/>
              </a:rPr>
              <a:t> </a:t>
            </a:r>
            <a:r>
              <a:rPr lang="es-ES" dirty="0">
                <a:solidFill>
                  <a:srgbClr val="333333"/>
                </a:solidFill>
                <a:latin typeface="Arial" panose="020B0604020202020204" pitchFamily="34" charset="0"/>
                <a:cs typeface="Arial" panose="020B0604020202020204" pitchFamily="34" charset="0"/>
              </a:rPr>
              <a:t>Los objetivos específicos del PREP son:</a:t>
            </a:r>
          </a:p>
          <a:p>
            <a:pPr algn="just"/>
            <a:endParaRPr lang="es-ES" dirty="0">
              <a:solidFill>
                <a:srgbClr val="333333"/>
              </a:solidFill>
              <a:latin typeface="Arial" panose="020B0604020202020204" pitchFamily="34" charset="0"/>
              <a:cs typeface="Arial" panose="020B0604020202020204" pitchFamily="34" charset="0"/>
            </a:endParaRPr>
          </a:p>
          <a:p>
            <a:pPr marL="285749" indent="-285749" algn="just">
              <a:buClr>
                <a:srgbClr val="884DBB"/>
              </a:buClr>
              <a:buFont typeface="Arial" panose="020B0604020202020204" pitchFamily="34" charset="0"/>
              <a:buChar char="•"/>
            </a:pPr>
            <a:r>
              <a:rPr lang="es-ES" dirty="0">
                <a:solidFill>
                  <a:srgbClr val="333333"/>
                </a:solidFill>
                <a:latin typeface="Arial" panose="020B0604020202020204" pitchFamily="34" charset="0"/>
                <a:cs typeface="Arial" panose="020B0604020202020204" pitchFamily="34" charset="0"/>
              </a:rPr>
              <a:t>Garantizar la seguridad, transparencia, confiabilidad, credibilidad e integridad de la información en todas sus fases.</a:t>
            </a:r>
          </a:p>
          <a:p>
            <a:pPr marL="285749" indent="-285749" algn="just">
              <a:buClr>
                <a:srgbClr val="884DBB"/>
              </a:buClr>
              <a:buFont typeface="Arial" panose="020B0604020202020204" pitchFamily="34" charset="0"/>
              <a:buChar char="•"/>
            </a:pPr>
            <a:r>
              <a:rPr lang="es-ES" dirty="0">
                <a:solidFill>
                  <a:srgbClr val="333333"/>
                </a:solidFill>
                <a:latin typeface="Arial" panose="020B0604020202020204" pitchFamily="34" charset="0"/>
                <a:cs typeface="Arial" panose="020B0604020202020204" pitchFamily="34" charset="0"/>
              </a:rPr>
              <a:t>Difundir, desde el mismo día de la Jornada Electoral, resultados fehacientes y oportunos al Consejo General, Consejos Distritales, así como a la ciudadanía.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ángulo 11">
            <a:extLst>
              <a:ext uri="{FF2B5EF4-FFF2-40B4-BE49-F238E27FC236}">
                <a16:creationId xmlns:a16="http://schemas.microsoft.com/office/drawing/2014/main" id="{7F6448A3-DC78-7CA6-D786-23E1D74702DA}"/>
              </a:ext>
            </a:extLst>
          </p:cNvPr>
          <p:cNvSpPr/>
          <p:nvPr/>
        </p:nvSpPr>
        <p:spPr>
          <a:xfrm>
            <a:off x="-1181" y="4280971"/>
            <a:ext cx="12483979" cy="2777829"/>
          </a:xfrm>
          <a:prstGeom prst="rect">
            <a:avLst/>
          </a:prstGeom>
          <a:solidFill>
            <a:srgbClr val="6F4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 name="CuadroTexto 2"/>
          <p:cNvSpPr txBox="1"/>
          <p:nvPr/>
        </p:nvSpPr>
        <p:spPr>
          <a:xfrm>
            <a:off x="944845" y="1510983"/>
            <a:ext cx="10514043" cy="2246769"/>
          </a:xfrm>
          <a:prstGeom prst="rect">
            <a:avLst/>
          </a:prstGeom>
          <a:noFill/>
        </p:spPr>
        <p:txBody>
          <a:bodyPr wrap="square" rtlCol="0">
            <a:spAutoFit/>
          </a:bodyPr>
          <a:lstStyle/>
          <a:p>
            <a:pPr algn="just"/>
            <a:r>
              <a:rPr lang="es-ES" sz="2000" dirty="0">
                <a:latin typeface="Arial" panose="020B0604020202020204" pitchFamily="34" charset="0"/>
                <a:cs typeface="Arial" panose="020B0604020202020204" pitchFamily="34" charset="0"/>
              </a:rPr>
              <a:t>El PREP NO cuenta votos, sino que captura y publica la información asentada en las AEC por los ciudadanos que participan como funcionarios de casilla.</a:t>
            </a:r>
          </a:p>
          <a:p>
            <a:pPr algn="just"/>
            <a:endParaRPr lang="es-ES" sz="2000" dirty="0">
              <a:latin typeface="Arial" panose="020B0604020202020204" pitchFamily="34" charset="0"/>
              <a:cs typeface="Arial" panose="020B0604020202020204" pitchFamily="34" charset="0"/>
            </a:endParaRPr>
          </a:p>
          <a:p>
            <a:pPr algn="just"/>
            <a:r>
              <a:rPr lang="es-ES" sz="2000" dirty="0">
                <a:latin typeface="Arial" panose="020B0604020202020204" pitchFamily="34" charset="0"/>
                <a:cs typeface="Arial" panose="020B0604020202020204" pitchFamily="34" charset="0"/>
              </a:rPr>
              <a:t>Los representantes de los partidos políticos tienen una copia de dicha acta, lo que permite cotejar los datos publicados por el PREP. Los resultados presentados por el PREP son preliminares, tienen un carácter informativo y no son definitivos, por tanto no tienen efectos jurídicos.</a:t>
            </a:r>
          </a:p>
        </p:txBody>
      </p:sp>
      <p:sp>
        <p:nvSpPr>
          <p:cNvPr id="8" name="CuadroTexto 7"/>
          <p:cNvSpPr txBox="1"/>
          <p:nvPr/>
        </p:nvSpPr>
        <p:spPr>
          <a:xfrm>
            <a:off x="729348" y="4856745"/>
            <a:ext cx="2072551" cy="1077218"/>
          </a:xfrm>
          <a:prstGeom prst="rect">
            <a:avLst/>
          </a:prstGeom>
          <a:noFill/>
        </p:spPr>
        <p:txBody>
          <a:bodyPr wrap="square" rtlCol="0">
            <a:spAutoFit/>
          </a:bodyPr>
          <a:lstStyle/>
          <a:p>
            <a:pPr algn="just"/>
            <a:r>
              <a:rPr lang="es-ES" sz="1600" dirty="0">
                <a:solidFill>
                  <a:schemeClr val="bg1"/>
                </a:solidFill>
              </a:rPr>
              <a:t>No es un cálculo de los resultados a partir de estimaciones estadísticas. </a:t>
            </a:r>
            <a:endParaRPr lang="es-MX" sz="1600" dirty="0">
              <a:solidFill>
                <a:schemeClr val="bg1"/>
              </a:solidFill>
            </a:endParaRPr>
          </a:p>
        </p:txBody>
      </p:sp>
      <p:sp>
        <p:nvSpPr>
          <p:cNvPr id="5" name="Pentágono 4">
            <a:extLst>
              <a:ext uri="{FF2B5EF4-FFF2-40B4-BE49-F238E27FC236}">
                <a16:creationId xmlns:a16="http://schemas.microsoft.com/office/drawing/2014/main" id="{AEC777F8-27B2-3FD2-72F6-B61F5BE7F3CE}"/>
              </a:ext>
            </a:extLst>
          </p:cNvPr>
          <p:cNvSpPr/>
          <p:nvPr/>
        </p:nvSpPr>
        <p:spPr>
          <a:xfrm>
            <a:off x="-132323" y="219648"/>
            <a:ext cx="7407419" cy="943429"/>
          </a:xfrm>
          <a:prstGeom prst="homePlate">
            <a:avLst/>
          </a:prstGeom>
          <a:solidFill>
            <a:schemeClr val="bg1">
              <a:lumMod val="75000"/>
              <a:alpha val="6521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2" name="Título 1">
            <a:extLst>
              <a:ext uri="{FF2B5EF4-FFF2-40B4-BE49-F238E27FC236}">
                <a16:creationId xmlns:a16="http://schemas.microsoft.com/office/drawing/2014/main" id="{A767C872-5F0A-915F-0B7C-345DF462E4A0}"/>
              </a:ext>
            </a:extLst>
          </p:cNvPr>
          <p:cNvSpPr>
            <a:spLocks noGrp="1"/>
          </p:cNvSpPr>
          <p:nvPr>
            <p:ph type="title"/>
          </p:nvPr>
        </p:nvSpPr>
        <p:spPr>
          <a:xfrm>
            <a:off x="720788" y="28581"/>
            <a:ext cx="6386286" cy="1325563"/>
          </a:xfrm>
        </p:spPr>
        <p:txBody>
          <a:bodyPr vert="horz" lIns="91440" tIns="45720" rIns="91440" bIns="45720" rtlCol="0" anchor="ctr">
            <a:normAutofit/>
          </a:bodyPr>
          <a:lstStyle/>
          <a:p>
            <a:r>
              <a:rPr lang="en-US" sz="3200" b="1" dirty="0">
                <a:solidFill>
                  <a:srgbClr val="6F418F"/>
                </a:solidFill>
                <a:latin typeface="Arial" panose="020B0604020202020204" pitchFamily="34" charset="0"/>
                <a:cs typeface="Arial" panose="020B0604020202020204" pitchFamily="34" charset="0"/>
              </a:rPr>
              <a:t>¿</a:t>
            </a:r>
            <a:r>
              <a:rPr lang="es-MX" sz="3200" b="1" dirty="0">
                <a:solidFill>
                  <a:srgbClr val="6F418F"/>
                </a:solidFill>
                <a:latin typeface="Arial" panose="020B0604020202020204" pitchFamily="34" charset="0"/>
                <a:cs typeface="Arial" panose="020B0604020202020204" pitchFamily="34" charset="0"/>
              </a:rPr>
              <a:t>Qué</a:t>
            </a:r>
            <a:r>
              <a:rPr lang="en-US" sz="3200" b="1" dirty="0">
                <a:solidFill>
                  <a:srgbClr val="6F418F"/>
                </a:solidFill>
                <a:latin typeface="Arial" panose="020B0604020202020204" pitchFamily="34" charset="0"/>
                <a:cs typeface="Arial" panose="020B0604020202020204" pitchFamily="34" charset="0"/>
              </a:rPr>
              <a:t> no es el PREP?</a:t>
            </a:r>
          </a:p>
        </p:txBody>
      </p:sp>
      <p:sp>
        <p:nvSpPr>
          <p:cNvPr id="13" name="Rectángulo 12">
            <a:extLst>
              <a:ext uri="{FF2B5EF4-FFF2-40B4-BE49-F238E27FC236}">
                <a16:creationId xmlns:a16="http://schemas.microsoft.com/office/drawing/2014/main" id="{45CB5764-2205-459C-0FFB-FBFC22EA707A}"/>
              </a:ext>
            </a:extLst>
          </p:cNvPr>
          <p:cNvSpPr/>
          <p:nvPr/>
        </p:nvSpPr>
        <p:spPr>
          <a:xfrm>
            <a:off x="3004458" y="4856745"/>
            <a:ext cx="58057" cy="1626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4" name="Rectángulo 13">
            <a:extLst>
              <a:ext uri="{FF2B5EF4-FFF2-40B4-BE49-F238E27FC236}">
                <a16:creationId xmlns:a16="http://schemas.microsoft.com/office/drawing/2014/main" id="{61F50D6D-49E4-7ECD-60F9-84BDF95088E6}"/>
              </a:ext>
            </a:extLst>
          </p:cNvPr>
          <p:cNvSpPr/>
          <p:nvPr/>
        </p:nvSpPr>
        <p:spPr>
          <a:xfrm>
            <a:off x="6004444" y="4856745"/>
            <a:ext cx="58057" cy="1626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5" name="Rectángulo 14">
            <a:extLst>
              <a:ext uri="{FF2B5EF4-FFF2-40B4-BE49-F238E27FC236}">
                <a16:creationId xmlns:a16="http://schemas.microsoft.com/office/drawing/2014/main" id="{2709BFB6-7EA3-CFD5-9522-9260D7A1C2CA}"/>
              </a:ext>
            </a:extLst>
          </p:cNvPr>
          <p:cNvSpPr/>
          <p:nvPr/>
        </p:nvSpPr>
        <p:spPr>
          <a:xfrm>
            <a:off x="9071633" y="4856745"/>
            <a:ext cx="58057" cy="1626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7" name="Gráfico 6" descr="No sign con relleno sólido">
            <a:extLst>
              <a:ext uri="{FF2B5EF4-FFF2-40B4-BE49-F238E27FC236}">
                <a16:creationId xmlns:a16="http://schemas.microsoft.com/office/drawing/2014/main" id="{BB75EE19-6D60-4010-BEBD-B1A0509926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1263" y="4845384"/>
            <a:ext cx="525561" cy="525561"/>
          </a:xfrm>
          <a:prstGeom prst="rect">
            <a:avLst/>
          </a:prstGeom>
        </p:spPr>
      </p:pic>
      <p:sp>
        <p:nvSpPr>
          <p:cNvPr id="16" name="CuadroTexto 15">
            <a:extLst>
              <a:ext uri="{FF2B5EF4-FFF2-40B4-BE49-F238E27FC236}">
                <a16:creationId xmlns:a16="http://schemas.microsoft.com/office/drawing/2014/main" id="{72E2FD75-C8D7-40D8-A2C7-E77158945975}"/>
              </a:ext>
            </a:extLst>
          </p:cNvPr>
          <p:cNvSpPr txBox="1"/>
          <p:nvPr/>
        </p:nvSpPr>
        <p:spPr>
          <a:xfrm>
            <a:off x="3721245" y="4867436"/>
            <a:ext cx="2072551" cy="1569660"/>
          </a:xfrm>
          <a:prstGeom prst="rect">
            <a:avLst/>
          </a:prstGeom>
          <a:noFill/>
        </p:spPr>
        <p:txBody>
          <a:bodyPr wrap="square" rtlCol="0">
            <a:spAutoFit/>
          </a:bodyPr>
          <a:lstStyle/>
          <a:p>
            <a:pPr algn="just"/>
            <a:r>
              <a:rPr lang="es-ES" sz="1600" dirty="0">
                <a:solidFill>
                  <a:schemeClr val="bg1"/>
                </a:solidFill>
              </a:rPr>
              <a:t>No es una encuesta de salida donde se entrevista a las personas que salen de las casillas sobre su voto emitido</a:t>
            </a:r>
            <a:endParaRPr lang="es-MX" sz="1600" dirty="0">
              <a:solidFill>
                <a:schemeClr val="bg1"/>
              </a:solidFill>
            </a:endParaRPr>
          </a:p>
        </p:txBody>
      </p:sp>
      <p:pic>
        <p:nvPicPr>
          <p:cNvPr id="17" name="Gráfico 16" descr="No sign con relleno sólido">
            <a:extLst>
              <a:ext uri="{FF2B5EF4-FFF2-40B4-BE49-F238E27FC236}">
                <a16:creationId xmlns:a16="http://schemas.microsoft.com/office/drawing/2014/main" id="{54A2E6EB-38AE-4A7F-848C-94EA11E72F1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55231" y="4856074"/>
            <a:ext cx="525561" cy="525561"/>
          </a:xfrm>
          <a:prstGeom prst="rect">
            <a:avLst/>
          </a:prstGeom>
        </p:spPr>
      </p:pic>
      <p:sp>
        <p:nvSpPr>
          <p:cNvPr id="18" name="CuadroTexto 17">
            <a:extLst>
              <a:ext uri="{FF2B5EF4-FFF2-40B4-BE49-F238E27FC236}">
                <a16:creationId xmlns:a16="http://schemas.microsoft.com/office/drawing/2014/main" id="{41756B18-A20C-46BC-96B2-2376E66064C3}"/>
              </a:ext>
            </a:extLst>
          </p:cNvPr>
          <p:cNvSpPr txBox="1"/>
          <p:nvPr/>
        </p:nvSpPr>
        <p:spPr>
          <a:xfrm>
            <a:off x="6713144" y="4866763"/>
            <a:ext cx="2072551" cy="1815882"/>
          </a:xfrm>
          <a:prstGeom prst="rect">
            <a:avLst/>
          </a:prstGeom>
          <a:noFill/>
        </p:spPr>
        <p:txBody>
          <a:bodyPr wrap="square" rtlCol="0">
            <a:spAutoFit/>
          </a:bodyPr>
          <a:lstStyle/>
          <a:p>
            <a:pPr algn="just"/>
            <a:r>
              <a:rPr lang="es-ES" sz="1600" dirty="0">
                <a:solidFill>
                  <a:schemeClr val="bg1"/>
                </a:solidFill>
              </a:rPr>
              <a:t>No es un conteo rápido, en el cual se recopilan los resultados de ciertas casillas previamente seleccionadas para estimar el resultado.</a:t>
            </a:r>
            <a:endParaRPr lang="es-MX" sz="1600" dirty="0">
              <a:solidFill>
                <a:schemeClr val="bg1"/>
              </a:solidFill>
            </a:endParaRPr>
          </a:p>
        </p:txBody>
      </p:sp>
      <p:pic>
        <p:nvPicPr>
          <p:cNvPr id="19" name="Gráfico 18" descr="No sign con relleno sólido">
            <a:extLst>
              <a:ext uri="{FF2B5EF4-FFF2-40B4-BE49-F238E27FC236}">
                <a16:creationId xmlns:a16="http://schemas.microsoft.com/office/drawing/2014/main" id="{BA0809A8-D37C-4D9C-A4B5-07C46BDE3CC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65059" y="4855401"/>
            <a:ext cx="525561" cy="525561"/>
          </a:xfrm>
          <a:prstGeom prst="rect">
            <a:avLst/>
          </a:prstGeom>
        </p:spPr>
      </p:pic>
      <p:sp>
        <p:nvSpPr>
          <p:cNvPr id="20" name="CuadroTexto 19">
            <a:extLst>
              <a:ext uri="{FF2B5EF4-FFF2-40B4-BE49-F238E27FC236}">
                <a16:creationId xmlns:a16="http://schemas.microsoft.com/office/drawing/2014/main" id="{366D331E-020D-4F85-93AD-C93F3FB5AC98}"/>
              </a:ext>
            </a:extLst>
          </p:cNvPr>
          <p:cNvSpPr txBox="1"/>
          <p:nvPr/>
        </p:nvSpPr>
        <p:spPr>
          <a:xfrm>
            <a:off x="9722275" y="4867435"/>
            <a:ext cx="2072551" cy="1323439"/>
          </a:xfrm>
          <a:prstGeom prst="rect">
            <a:avLst/>
          </a:prstGeom>
          <a:noFill/>
        </p:spPr>
        <p:txBody>
          <a:bodyPr wrap="square" rtlCol="0">
            <a:spAutoFit/>
          </a:bodyPr>
          <a:lstStyle/>
          <a:p>
            <a:pPr algn="just"/>
            <a:r>
              <a:rPr lang="es-ES" sz="1600" dirty="0">
                <a:solidFill>
                  <a:schemeClr val="bg1"/>
                </a:solidFill>
              </a:rPr>
              <a:t>No es el resultado definitivo de la votación ni sustituye a los cómputos distritales</a:t>
            </a:r>
            <a:endParaRPr lang="es-MX" sz="1600" dirty="0">
              <a:solidFill>
                <a:schemeClr val="bg1"/>
              </a:solidFill>
            </a:endParaRPr>
          </a:p>
        </p:txBody>
      </p:sp>
      <p:pic>
        <p:nvPicPr>
          <p:cNvPr id="21" name="Gráfico 20" descr="No sign con relleno sólido">
            <a:extLst>
              <a:ext uri="{FF2B5EF4-FFF2-40B4-BE49-F238E27FC236}">
                <a16:creationId xmlns:a16="http://schemas.microsoft.com/office/drawing/2014/main" id="{D908A2EF-A329-4F91-BE50-11A6A795E5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74192" y="4856074"/>
            <a:ext cx="525561" cy="525561"/>
          </a:xfrm>
          <a:prstGeom prst="rect">
            <a:avLst/>
          </a:prstGeom>
        </p:spPr>
      </p:pic>
    </p:spTree>
    <p:extLst>
      <p:ext uri="{BB962C8B-B14F-4D97-AF65-F5344CB8AC3E}">
        <p14:creationId xmlns:p14="http://schemas.microsoft.com/office/powerpoint/2010/main" val="2105217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67C872-5F0A-915F-0B7C-345DF462E4A0}"/>
              </a:ext>
            </a:extLst>
          </p:cNvPr>
          <p:cNvSpPr>
            <a:spLocks noGrp="1"/>
          </p:cNvSpPr>
          <p:nvPr>
            <p:ph type="title"/>
          </p:nvPr>
        </p:nvSpPr>
        <p:spPr>
          <a:xfrm>
            <a:off x="507540" y="229204"/>
            <a:ext cx="5148402" cy="1325563"/>
          </a:xfrm>
        </p:spPr>
        <p:txBody>
          <a:bodyPr vert="horz" lIns="91440" tIns="45720" rIns="91440" bIns="45720" rtlCol="0" anchor="ctr">
            <a:normAutofit/>
          </a:bodyPr>
          <a:lstStyle/>
          <a:p>
            <a:r>
              <a:rPr lang="es-MX" sz="3200" b="1" dirty="0">
                <a:solidFill>
                  <a:srgbClr val="6F418F"/>
                </a:solidFill>
                <a:latin typeface="Arial" panose="020B0604020202020204" pitchFamily="34" charset="0"/>
                <a:cs typeface="Arial" panose="020B0604020202020204" pitchFamily="34" charset="0"/>
              </a:rPr>
              <a:t>¿Cómo opera el PREP?</a:t>
            </a:r>
          </a:p>
        </p:txBody>
      </p:sp>
      <p:sp>
        <p:nvSpPr>
          <p:cNvPr id="3" name="Marcador de contenido 2">
            <a:extLst>
              <a:ext uri="{FF2B5EF4-FFF2-40B4-BE49-F238E27FC236}">
                <a16:creationId xmlns:a16="http://schemas.microsoft.com/office/drawing/2014/main" id="{52FF0853-060B-2094-BDD1-4E24E3BCEC69}"/>
              </a:ext>
            </a:extLst>
          </p:cNvPr>
          <p:cNvSpPr>
            <a:spLocks noGrp="1"/>
          </p:cNvSpPr>
          <p:nvPr>
            <p:ph idx="1"/>
          </p:nvPr>
        </p:nvSpPr>
        <p:spPr>
          <a:xfrm>
            <a:off x="500846" y="1289699"/>
            <a:ext cx="5547646" cy="3586033"/>
          </a:xfrm>
        </p:spPr>
        <p:txBody>
          <a:bodyPr>
            <a:noAutofit/>
          </a:bodyPr>
          <a:lstStyle/>
          <a:p>
            <a:pPr marL="0" indent="0" algn="just">
              <a:buNone/>
            </a:pPr>
            <a:endParaRPr lang="es-MX" sz="501" dirty="0">
              <a:latin typeface="Arial" panose="020B0604020202020204" pitchFamily="34" charset="0"/>
              <a:cs typeface="Arial" panose="020B0604020202020204" pitchFamily="34" charset="0"/>
            </a:endParaRPr>
          </a:p>
          <a:p>
            <a:pPr marL="0" indent="0" algn="just">
              <a:buNone/>
            </a:pPr>
            <a:endParaRPr lang="es-MX" sz="501" dirty="0">
              <a:latin typeface="Arial" panose="020B0604020202020204" pitchFamily="34" charset="0"/>
              <a:cs typeface="Arial" panose="020B0604020202020204" pitchFamily="34" charset="0"/>
            </a:endParaRPr>
          </a:p>
          <a:p>
            <a:pPr marL="0" indent="0" algn="just">
              <a:lnSpc>
                <a:spcPct val="100000"/>
              </a:lnSpc>
              <a:spcBef>
                <a:spcPts val="0"/>
              </a:spcBef>
              <a:buClr>
                <a:srgbClr val="000000"/>
              </a:buClr>
              <a:buSzPts val="2400"/>
              <a:buNone/>
            </a:pPr>
            <a:r>
              <a:rPr lang="es-ES" sz="1800" dirty="0">
                <a:solidFill>
                  <a:schemeClr val="dk1"/>
                </a:solidFill>
                <a:latin typeface="Arial" panose="020B0604020202020204" pitchFamily="34" charset="0"/>
                <a:ea typeface="Calibri"/>
                <a:cs typeface="Arial" panose="020B0604020202020204" pitchFamily="34" charset="0"/>
                <a:sym typeface="Calibri"/>
              </a:rPr>
              <a:t>El PREP es un sistema que provee los resultados preliminares de las elecciones, a través de la captura y publicación de los datos plasmados por los funcionarios de casilla en las AEC de las casillas que se reciben en los CATD.</a:t>
            </a:r>
            <a:endParaRPr lang="es-ES" sz="1200" dirty="0">
              <a:solidFill>
                <a:srgbClr val="000000"/>
              </a:solidFill>
              <a:latin typeface="Arial" panose="020B0604020202020204" pitchFamily="34" charset="0"/>
              <a:ea typeface="Arial"/>
              <a:cs typeface="Arial" panose="020B0604020202020204" pitchFamily="34" charset="0"/>
              <a:sym typeface="Arial"/>
            </a:endParaRPr>
          </a:p>
          <a:p>
            <a:pPr marL="0" indent="0" algn="just">
              <a:lnSpc>
                <a:spcPct val="100000"/>
              </a:lnSpc>
              <a:spcBef>
                <a:spcPts val="0"/>
              </a:spcBef>
              <a:buClr>
                <a:srgbClr val="000000"/>
              </a:buClr>
              <a:buSzPts val="2400"/>
              <a:buNone/>
            </a:pPr>
            <a:endParaRPr lang="es-ES" sz="1800" dirty="0">
              <a:solidFill>
                <a:schemeClr val="dk1"/>
              </a:solidFill>
              <a:latin typeface="Arial" panose="020B0604020202020204" pitchFamily="34" charset="0"/>
              <a:ea typeface="Calibri"/>
              <a:cs typeface="Arial" panose="020B0604020202020204" pitchFamily="34" charset="0"/>
              <a:sym typeface="Calibri"/>
            </a:endParaRPr>
          </a:p>
          <a:p>
            <a:pPr marL="0" indent="0" algn="just">
              <a:lnSpc>
                <a:spcPct val="100000"/>
              </a:lnSpc>
              <a:spcBef>
                <a:spcPts val="0"/>
              </a:spcBef>
              <a:buClr>
                <a:srgbClr val="000000"/>
              </a:buClr>
              <a:buSzPts val="2400"/>
              <a:buNone/>
            </a:pPr>
            <a:endParaRPr lang="es-ES" sz="1800" dirty="0">
              <a:solidFill>
                <a:schemeClr val="dk1"/>
              </a:solidFill>
              <a:latin typeface="Arial" panose="020B0604020202020204" pitchFamily="34" charset="0"/>
              <a:ea typeface="Calibri"/>
              <a:cs typeface="Arial" panose="020B0604020202020204" pitchFamily="34" charset="0"/>
              <a:sym typeface="Calibri"/>
            </a:endParaRPr>
          </a:p>
          <a:p>
            <a:pPr marL="0" indent="0" algn="just">
              <a:lnSpc>
                <a:spcPct val="100000"/>
              </a:lnSpc>
              <a:spcBef>
                <a:spcPts val="0"/>
              </a:spcBef>
              <a:buClr>
                <a:srgbClr val="000000"/>
              </a:buClr>
              <a:buSzPts val="2400"/>
              <a:buNone/>
            </a:pPr>
            <a:r>
              <a:rPr lang="es-ES" sz="1800" dirty="0">
                <a:solidFill>
                  <a:schemeClr val="dk1"/>
                </a:solidFill>
                <a:latin typeface="Arial" panose="020B0604020202020204" pitchFamily="34" charset="0"/>
                <a:ea typeface="Calibri"/>
                <a:cs typeface="Arial" panose="020B0604020202020204" pitchFamily="34" charset="0"/>
                <a:sym typeface="Calibri"/>
              </a:rPr>
              <a:t>Permite dar a conocer, en tiempo real a través de Internet, los resultados preliminares de las elecciones la misma noche de la Jornada Electoral, con certeza, oportunidad y usando la tecnología más avanzada. Es uno de los mecanismos de información electoral contemplados en la Ley General de Instituciones y Procedimientos Electorales.</a:t>
            </a:r>
            <a:endParaRPr lang="es-ES" sz="1200" dirty="0">
              <a:solidFill>
                <a:srgbClr val="000000"/>
              </a:solidFill>
              <a:latin typeface="Arial" panose="020B0604020202020204" pitchFamily="34" charset="0"/>
              <a:ea typeface="Arial"/>
              <a:cs typeface="Arial" panose="020B0604020202020204" pitchFamily="34" charset="0"/>
              <a:sym typeface="Arial"/>
            </a:endParaRPr>
          </a:p>
          <a:p>
            <a:pPr marL="0" indent="0" algn="r">
              <a:buNone/>
            </a:pPr>
            <a:endParaRPr lang="es-MX" sz="400" dirty="0">
              <a:latin typeface="Arial" panose="020B0604020202020204" pitchFamily="34" charset="0"/>
              <a:cs typeface="Arial" panose="020B0604020202020204" pitchFamily="34" charset="0"/>
            </a:endParaRPr>
          </a:p>
          <a:p>
            <a:pPr marL="0" indent="0" algn="r">
              <a:buNone/>
            </a:pPr>
            <a:endParaRPr lang="es-MX" sz="400" dirty="0">
              <a:latin typeface="Arial" panose="020B0604020202020204" pitchFamily="34" charset="0"/>
              <a:cs typeface="Arial" panose="020B0604020202020204" pitchFamily="34" charset="0"/>
            </a:endParaRPr>
          </a:p>
          <a:p>
            <a:pPr marL="0" indent="0" algn="just">
              <a:buNone/>
            </a:pPr>
            <a:endParaRPr lang="es-MX" sz="501" dirty="0">
              <a:latin typeface="Arial" panose="020B0604020202020204" pitchFamily="34" charset="0"/>
              <a:cs typeface="Arial" panose="020B0604020202020204" pitchFamily="34" charset="0"/>
            </a:endParaRPr>
          </a:p>
          <a:p>
            <a:endParaRPr lang="en-US" sz="700" dirty="0">
              <a:latin typeface="Arial" panose="020B0604020202020204" pitchFamily="34" charset="0"/>
              <a:cs typeface="Arial" panose="020B0604020202020204" pitchFamily="34" charset="0"/>
            </a:endParaRPr>
          </a:p>
        </p:txBody>
      </p:sp>
      <p:pic>
        <p:nvPicPr>
          <p:cNvPr id="25" name="Google Shape;384;p26">
            <a:extLst>
              <a:ext uri="{FF2B5EF4-FFF2-40B4-BE49-F238E27FC236}">
                <a16:creationId xmlns:a16="http://schemas.microsoft.com/office/drawing/2014/main" id="{145E46AB-68D6-43E1-9890-BF784846448C}"/>
              </a:ext>
            </a:extLst>
          </p:cNvPr>
          <p:cNvPicPr preferRelativeResize="0"/>
          <p:nvPr/>
        </p:nvPicPr>
        <p:blipFill rotWithShape="1">
          <a:blip r:embed="rId2">
            <a:alphaModFix/>
          </a:blip>
          <a:srcRect l="62089" t="34889" r="8933" b="24000"/>
          <a:stretch/>
        </p:blipFill>
        <p:spPr>
          <a:xfrm>
            <a:off x="7290995" y="1554767"/>
            <a:ext cx="3368040" cy="3748467"/>
          </a:xfrm>
          <a:prstGeom prst="rect">
            <a:avLst/>
          </a:prstGeom>
          <a:noFill/>
          <a:ln>
            <a:noFill/>
          </a:ln>
        </p:spPr>
      </p:pic>
    </p:spTree>
    <p:extLst>
      <p:ext uri="{BB962C8B-B14F-4D97-AF65-F5344CB8AC3E}">
        <p14:creationId xmlns:p14="http://schemas.microsoft.com/office/powerpoint/2010/main" val="508468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67C872-5F0A-915F-0B7C-345DF462E4A0}"/>
              </a:ext>
            </a:extLst>
          </p:cNvPr>
          <p:cNvSpPr>
            <a:spLocks noGrp="1"/>
          </p:cNvSpPr>
          <p:nvPr>
            <p:ph type="title"/>
          </p:nvPr>
        </p:nvSpPr>
        <p:spPr>
          <a:xfrm>
            <a:off x="507540" y="229204"/>
            <a:ext cx="5148402" cy="1325563"/>
          </a:xfrm>
        </p:spPr>
        <p:txBody>
          <a:bodyPr vert="horz" lIns="91440" tIns="45720" rIns="91440" bIns="45720" rtlCol="0" anchor="ctr">
            <a:normAutofit/>
          </a:bodyPr>
          <a:lstStyle/>
          <a:p>
            <a:r>
              <a:rPr lang="es-MX" sz="3200" b="1" dirty="0">
                <a:solidFill>
                  <a:srgbClr val="6F418F"/>
                </a:solidFill>
                <a:latin typeface="Arial" panose="020B0604020202020204" pitchFamily="34" charset="0"/>
                <a:cs typeface="Arial" panose="020B0604020202020204" pitchFamily="34" charset="0"/>
              </a:rPr>
              <a:t>Glosario</a:t>
            </a:r>
          </a:p>
        </p:txBody>
      </p:sp>
      <p:sp>
        <p:nvSpPr>
          <p:cNvPr id="3" name="Marcador de contenido 2">
            <a:extLst>
              <a:ext uri="{FF2B5EF4-FFF2-40B4-BE49-F238E27FC236}">
                <a16:creationId xmlns:a16="http://schemas.microsoft.com/office/drawing/2014/main" id="{52FF0853-060B-2094-BDD1-4E24E3BCEC69}"/>
              </a:ext>
            </a:extLst>
          </p:cNvPr>
          <p:cNvSpPr>
            <a:spLocks noGrp="1"/>
          </p:cNvSpPr>
          <p:nvPr>
            <p:ph idx="1"/>
          </p:nvPr>
        </p:nvSpPr>
        <p:spPr>
          <a:xfrm>
            <a:off x="804278" y="1395718"/>
            <a:ext cx="9703327" cy="2844977"/>
          </a:xfrm>
        </p:spPr>
        <p:txBody>
          <a:bodyPr>
            <a:noAutofit/>
          </a:bodyPr>
          <a:lstStyle/>
          <a:p>
            <a:pPr algn="just">
              <a:lnSpc>
                <a:spcPct val="100000"/>
              </a:lnSpc>
              <a:spcBef>
                <a:spcPts val="0"/>
              </a:spcBef>
              <a:buClr>
                <a:srgbClr val="000000"/>
              </a:buClr>
              <a:buSzPts val="2400"/>
            </a:pPr>
            <a:r>
              <a:rPr lang="es-MX" sz="2000" b="1" dirty="0">
                <a:solidFill>
                  <a:schemeClr val="dk1"/>
                </a:solidFill>
                <a:latin typeface="Arial" panose="020B0604020202020204" pitchFamily="34" charset="0"/>
                <a:ea typeface="Calibri"/>
                <a:cs typeface="Arial" panose="020B0604020202020204" pitchFamily="34" charset="0"/>
                <a:sym typeface="Calibri"/>
              </a:rPr>
              <a:t>CATD</a:t>
            </a:r>
            <a:r>
              <a:rPr lang="es-MX" sz="2000" dirty="0">
                <a:solidFill>
                  <a:schemeClr val="dk1"/>
                </a:solidFill>
                <a:latin typeface="Arial" panose="020B0604020202020204" pitchFamily="34" charset="0"/>
                <a:ea typeface="Calibri"/>
                <a:cs typeface="Arial" panose="020B0604020202020204" pitchFamily="34" charset="0"/>
                <a:sym typeface="Calibri"/>
              </a:rPr>
              <a:t>: Centro de Acopio y Transmisión de Datos</a:t>
            </a:r>
          </a:p>
          <a:p>
            <a:pPr algn="just">
              <a:lnSpc>
                <a:spcPct val="100000"/>
              </a:lnSpc>
              <a:spcBef>
                <a:spcPts val="0"/>
              </a:spcBef>
              <a:buClr>
                <a:srgbClr val="000000"/>
              </a:buClr>
              <a:buSzPts val="2400"/>
            </a:pPr>
            <a:r>
              <a:rPr lang="es-MX" sz="2000" b="1" dirty="0">
                <a:solidFill>
                  <a:schemeClr val="dk1"/>
                </a:solidFill>
                <a:latin typeface="Arial" panose="020B0604020202020204" pitchFamily="34" charset="0"/>
                <a:ea typeface="Calibri"/>
                <a:cs typeface="Arial" panose="020B0604020202020204" pitchFamily="34" charset="0"/>
                <a:sym typeface="Calibri"/>
              </a:rPr>
              <a:t>CCV</a:t>
            </a:r>
            <a:r>
              <a:rPr lang="es-MX" sz="2000" dirty="0">
                <a:solidFill>
                  <a:schemeClr val="dk1"/>
                </a:solidFill>
                <a:latin typeface="Arial" panose="020B0604020202020204" pitchFamily="34" charset="0"/>
                <a:ea typeface="Calibri"/>
                <a:cs typeface="Arial" panose="020B0604020202020204" pitchFamily="34" charset="0"/>
                <a:sym typeface="Calibri"/>
              </a:rPr>
              <a:t>: Centro de Captura y Verificación</a:t>
            </a:r>
          </a:p>
          <a:p>
            <a:pPr algn="just">
              <a:lnSpc>
                <a:spcPct val="100000"/>
              </a:lnSpc>
              <a:spcBef>
                <a:spcPts val="0"/>
              </a:spcBef>
              <a:buClr>
                <a:srgbClr val="000000"/>
              </a:buClr>
              <a:buSzPts val="2400"/>
            </a:pPr>
            <a:r>
              <a:rPr lang="es-MX" sz="2000" b="1" dirty="0">
                <a:solidFill>
                  <a:schemeClr val="dk1"/>
                </a:solidFill>
                <a:latin typeface="Arial" panose="020B0604020202020204" pitchFamily="34" charset="0"/>
                <a:ea typeface="Calibri"/>
                <a:cs typeface="Arial" panose="020B0604020202020204" pitchFamily="34" charset="0"/>
                <a:sym typeface="Calibri"/>
              </a:rPr>
              <a:t>Acta de Escrutinio y Cómputo</a:t>
            </a:r>
            <a:r>
              <a:rPr lang="es-MX" sz="2000" dirty="0">
                <a:solidFill>
                  <a:schemeClr val="dk1"/>
                </a:solidFill>
                <a:latin typeface="Arial" panose="020B0604020202020204" pitchFamily="34" charset="0"/>
                <a:ea typeface="Calibri"/>
                <a:cs typeface="Arial" panose="020B0604020202020204" pitchFamily="34" charset="0"/>
                <a:sym typeface="Calibri"/>
              </a:rPr>
              <a:t>: Documento para registrar los votos que los ciudadanos otorgan a los partidos políticos, candidatos independientes, coaliciones, candidatos no registrados y votos nulos.</a:t>
            </a:r>
          </a:p>
          <a:p>
            <a:pPr algn="just">
              <a:lnSpc>
                <a:spcPct val="100000"/>
              </a:lnSpc>
              <a:spcBef>
                <a:spcPts val="0"/>
              </a:spcBef>
              <a:buClr>
                <a:srgbClr val="000000"/>
              </a:buClr>
              <a:buSzPts val="2400"/>
            </a:pPr>
            <a:r>
              <a:rPr lang="es-MX" sz="2000" b="1" dirty="0">
                <a:solidFill>
                  <a:schemeClr val="dk1"/>
                </a:solidFill>
                <a:latin typeface="Arial" panose="020B0604020202020204" pitchFamily="34" charset="0"/>
                <a:ea typeface="Calibri"/>
                <a:cs typeface="Arial" panose="020B0604020202020204" pitchFamily="34" charset="0"/>
                <a:sym typeface="Calibri"/>
              </a:rPr>
              <a:t>Acta PREP</a:t>
            </a:r>
            <a:r>
              <a:rPr lang="es-MX" sz="2000" dirty="0">
                <a:solidFill>
                  <a:schemeClr val="dk1"/>
                </a:solidFill>
                <a:latin typeface="Arial" panose="020B0604020202020204" pitchFamily="34" charset="0"/>
                <a:ea typeface="Calibri"/>
                <a:cs typeface="Arial" panose="020B0604020202020204" pitchFamily="34" charset="0"/>
                <a:sym typeface="Calibri"/>
              </a:rPr>
              <a:t>: Primera copia del acta de escrutinio y cómputo destinada para el PREP, o en ausencia de ésta cualquier copia del acta de escrutinio y cómputo.</a:t>
            </a:r>
            <a:endParaRPr 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22346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upo 11">
            <a:extLst>
              <a:ext uri="{FF2B5EF4-FFF2-40B4-BE49-F238E27FC236}">
                <a16:creationId xmlns:a16="http://schemas.microsoft.com/office/drawing/2014/main" id="{730A2C99-D698-423C-9562-1629CC3D7768}"/>
              </a:ext>
            </a:extLst>
          </p:cNvPr>
          <p:cNvGrpSpPr/>
          <p:nvPr/>
        </p:nvGrpSpPr>
        <p:grpSpPr>
          <a:xfrm>
            <a:off x="219636" y="2330825"/>
            <a:ext cx="11752728" cy="2196353"/>
            <a:chOff x="286871" y="2017058"/>
            <a:chExt cx="11752728" cy="2196353"/>
          </a:xfrm>
        </p:grpSpPr>
        <p:sp>
          <p:nvSpPr>
            <p:cNvPr id="11" name="Rectángulo: esquinas redondeadas 10">
              <a:extLst>
                <a:ext uri="{FF2B5EF4-FFF2-40B4-BE49-F238E27FC236}">
                  <a16:creationId xmlns:a16="http://schemas.microsoft.com/office/drawing/2014/main" id="{08B41A8A-95E1-4C18-B330-5D9B4E380154}"/>
                </a:ext>
              </a:extLst>
            </p:cNvPr>
            <p:cNvSpPr/>
            <p:nvPr/>
          </p:nvSpPr>
          <p:spPr>
            <a:xfrm>
              <a:off x="286871" y="2017058"/>
              <a:ext cx="11752728" cy="2196353"/>
            </a:xfrm>
            <a:prstGeom prst="roundRect">
              <a:avLst>
                <a:gd name="adj" fmla="val 30123"/>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dirty="0"/>
            </a:p>
          </p:txBody>
        </p:sp>
        <p:sp>
          <p:nvSpPr>
            <p:cNvPr id="10" name="CuadroTexto 9">
              <a:extLst>
                <a:ext uri="{FF2B5EF4-FFF2-40B4-BE49-F238E27FC236}">
                  <a16:creationId xmlns:a16="http://schemas.microsoft.com/office/drawing/2014/main" id="{6FB003CD-D027-4AC4-AEEB-8A035FCF45B3}"/>
                </a:ext>
              </a:extLst>
            </p:cNvPr>
            <p:cNvSpPr txBox="1"/>
            <p:nvPr/>
          </p:nvSpPr>
          <p:spPr>
            <a:xfrm>
              <a:off x="367552" y="2607401"/>
              <a:ext cx="11591365" cy="1015663"/>
            </a:xfrm>
            <a:prstGeom prst="rect">
              <a:avLst/>
            </a:prstGeom>
            <a:noFill/>
          </p:spPr>
          <p:txBody>
            <a:bodyPr wrap="square" rtlCol="0">
              <a:spAutoFit/>
            </a:bodyPr>
            <a:lstStyle/>
            <a:p>
              <a:pPr algn="ctr"/>
              <a:r>
                <a:rPr lang="es-MX" sz="6000" b="1" dirty="0">
                  <a:solidFill>
                    <a:srgbClr val="6F418F"/>
                  </a:solidFill>
                  <a:latin typeface="Arial" panose="020B0604020202020204" pitchFamily="34" charset="0"/>
                  <a:cs typeface="Arial" panose="020B0604020202020204" pitchFamily="34" charset="0"/>
                </a:rPr>
                <a:t>INSTALACIÓN DE CATD´S</a:t>
              </a:r>
            </a:p>
          </p:txBody>
        </p:sp>
      </p:grpSp>
    </p:spTree>
    <p:extLst>
      <p:ext uri="{BB962C8B-B14F-4D97-AF65-F5344CB8AC3E}">
        <p14:creationId xmlns:p14="http://schemas.microsoft.com/office/powerpoint/2010/main" val="3436614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60AB3DED-9E8C-5206-124F-97B8BB0C0BC5}"/>
              </a:ext>
            </a:extLst>
          </p:cNvPr>
          <p:cNvSpPr/>
          <p:nvPr/>
        </p:nvSpPr>
        <p:spPr>
          <a:xfrm>
            <a:off x="3578361" y="1064318"/>
            <a:ext cx="8674734" cy="43107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8" name="Pentágono 7">
            <a:extLst>
              <a:ext uri="{FF2B5EF4-FFF2-40B4-BE49-F238E27FC236}">
                <a16:creationId xmlns:a16="http://schemas.microsoft.com/office/drawing/2014/main" id="{5C0869E4-3396-13D9-90F5-9C239F5D2EC3}"/>
              </a:ext>
            </a:extLst>
          </p:cNvPr>
          <p:cNvSpPr/>
          <p:nvPr/>
        </p:nvSpPr>
        <p:spPr>
          <a:xfrm>
            <a:off x="-3158" y="1059703"/>
            <a:ext cx="4824000" cy="4310743"/>
          </a:xfrm>
          <a:prstGeom prst="homePlate">
            <a:avLst>
              <a:gd name="adj" fmla="val 21985"/>
            </a:avLst>
          </a:prstGeom>
          <a:solidFill>
            <a:srgbClr val="6F418F"/>
          </a:solidFill>
          <a:ln>
            <a:solidFill>
              <a:srgbClr val="6F41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9" name="Marcador de texto 3">
            <a:extLst>
              <a:ext uri="{FF2B5EF4-FFF2-40B4-BE49-F238E27FC236}">
                <a16:creationId xmlns:a16="http://schemas.microsoft.com/office/drawing/2014/main" id="{D200BC67-8079-487B-9811-B9A51E9C5948}"/>
              </a:ext>
            </a:extLst>
          </p:cNvPr>
          <p:cNvSpPr txBox="1">
            <a:spLocks/>
          </p:cNvSpPr>
          <p:nvPr/>
        </p:nvSpPr>
        <p:spPr>
          <a:xfrm>
            <a:off x="4891318" y="1320290"/>
            <a:ext cx="7035640" cy="378924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MX" sz="2000" dirty="0">
                <a:latin typeface="Arial" panose="020B0604020202020204" pitchFamily="34" charset="0"/>
                <a:cs typeface="Arial" panose="020B0604020202020204" pitchFamily="34" charset="0"/>
              </a:rPr>
              <a:t>Es el organismo público local, autoridad en materia electoral, responsable de la función estatal de organizar las elecciones locales y los procesos de participación ciudadana conforme a la ley de la materia.</a:t>
            </a:r>
          </a:p>
          <a:p>
            <a:pPr algn="just"/>
            <a:r>
              <a:rPr lang="es-MX" sz="2000" dirty="0">
                <a:latin typeface="Arial" panose="020B0604020202020204" pitchFamily="34" charset="0"/>
                <a:cs typeface="Arial" panose="020B0604020202020204" pitchFamily="34" charset="0"/>
              </a:rPr>
              <a:t>Se encarga de velar porque los principios de certeza, legalidad, independencia, imparcialidad, máxima publicidad y objetividad, guíen las actividades de los organismos electorales; encargado de coordinar, preparar, desarrollar y vigilar los procesos electorales estatales y municipales, ordinarios y extraordinarios, así como los procesos de participación ciudadana, en los términos de la legislación aplicable.</a:t>
            </a:r>
            <a:endParaRPr lang="es-ES" sz="2000" dirty="0">
              <a:latin typeface="Arial" panose="020B0604020202020204" pitchFamily="34" charset="0"/>
              <a:cs typeface="Arial" panose="020B0604020202020204" pitchFamily="34" charset="0"/>
            </a:endParaRPr>
          </a:p>
        </p:txBody>
      </p:sp>
      <p:sp>
        <p:nvSpPr>
          <p:cNvPr id="11" name="Título 1">
            <a:extLst>
              <a:ext uri="{FF2B5EF4-FFF2-40B4-BE49-F238E27FC236}">
                <a16:creationId xmlns:a16="http://schemas.microsoft.com/office/drawing/2014/main" id="{005243F0-016D-4EDB-83A6-668C26789D6E}"/>
              </a:ext>
            </a:extLst>
          </p:cNvPr>
          <p:cNvSpPr txBox="1">
            <a:spLocks/>
          </p:cNvSpPr>
          <p:nvPr/>
        </p:nvSpPr>
        <p:spPr>
          <a:xfrm>
            <a:off x="1" y="1320290"/>
            <a:ext cx="3869634" cy="17012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2800" b="1" dirty="0">
                <a:solidFill>
                  <a:schemeClr val="bg1"/>
                </a:solidFill>
                <a:latin typeface="Arial" panose="020B0604020202020204" pitchFamily="34" charset="0"/>
                <a:cs typeface="Arial" panose="020B0604020202020204" pitchFamily="34" charset="0"/>
              </a:rPr>
              <a:t>INSTITUTO ELECTORAL Y DE PARTICIPACIÓN CIUDADANA</a:t>
            </a:r>
            <a:endParaRPr lang="en-US" sz="2800" b="1" dirty="0">
              <a:solidFill>
                <a:schemeClr val="bg1"/>
              </a:solidFill>
              <a:latin typeface="Arial" panose="020B0604020202020204" pitchFamily="34" charset="0"/>
              <a:cs typeface="Arial" panose="020B0604020202020204" pitchFamily="34" charset="0"/>
            </a:endParaRPr>
          </a:p>
        </p:txBody>
      </p:sp>
      <p:sp>
        <p:nvSpPr>
          <p:cNvPr id="3" name="Rectángulo 2">
            <a:extLst>
              <a:ext uri="{FF2B5EF4-FFF2-40B4-BE49-F238E27FC236}">
                <a16:creationId xmlns:a16="http://schemas.microsoft.com/office/drawing/2014/main" id="{FE78EEE7-CE0B-4161-B9FD-D9FE9C06BF36}"/>
              </a:ext>
            </a:extLst>
          </p:cNvPr>
          <p:cNvSpPr/>
          <p:nvPr/>
        </p:nvSpPr>
        <p:spPr>
          <a:xfrm>
            <a:off x="590321" y="3199811"/>
            <a:ext cx="2984400" cy="1040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1026" name="Picture 2">
            <a:extLst>
              <a:ext uri="{FF2B5EF4-FFF2-40B4-BE49-F238E27FC236}">
                <a16:creationId xmlns:a16="http://schemas.microsoft.com/office/drawing/2014/main" id="{0630E741-4393-48E9-9584-C0D885FDB7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489" y="3206438"/>
            <a:ext cx="2983873" cy="1040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0465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67C872-5F0A-915F-0B7C-345DF462E4A0}"/>
              </a:ext>
            </a:extLst>
          </p:cNvPr>
          <p:cNvSpPr>
            <a:spLocks noGrp="1"/>
          </p:cNvSpPr>
          <p:nvPr>
            <p:ph type="title"/>
          </p:nvPr>
        </p:nvSpPr>
        <p:spPr>
          <a:xfrm>
            <a:off x="31978" y="2729883"/>
            <a:ext cx="2073349" cy="1325563"/>
          </a:xfrm>
        </p:spPr>
        <p:txBody>
          <a:bodyPr vert="horz" lIns="91440" tIns="45720" rIns="91440" bIns="45720" rtlCol="0" anchor="ctr">
            <a:noAutofit/>
          </a:bodyPr>
          <a:lstStyle/>
          <a:p>
            <a:r>
              <a:rPr lang="es-MX" sz="2000" b="1" dirty="0">
                <a:solidFill>
                  <a:srgbClr val="6F418F"/>
                </a:solidFill>
                <a:latin typeface="Arial" panose="020B0604020202020204" pitchFamily="34" charset="0"/>
                <a:cs typeface="Arial" panose="020B0604020202020204" pitchFamily="34" charset="0"/>
              </a:rPr>
              <a:t>Infraestructura y Recursos humanos para los CATD</a:t>
            </a:r>
          </a:p>
        </p:txBody>
      </p:sp>
      <p:grpSp>
        <p:nvGrpSpPr>
          <p:cNvPr id="3" name="Grupo 2">
            <a:extLst>
              <a:ext uri="{FF2B5EF4-FFF2-40B4-BE49-F238E27FC236}">
                <a16:creationId xmlns:a16="http://schemas.microsoft.com/office/drawing/2014/main" id="{BD592DE6-27C3-4F91-9E06-AE8058A23265}"/>
              </a:ext>
            </a:extLst>
          </p:cNvPr>
          <p:cNvGrpSpPr/>
          <p:nvPr/>
        </p:nvGrpSpPr>
        <p:grpSpPr>
          <a:xfrm>
            <a:off x="975360" y="-327959"/>
            <a:ext cx="6096000" cy="7418325"/>
            <a:chOff x="1582605" y="-280163"/>
            <a:chExt cx="6096000" cy="7418325"/>
          </a:xfrm>
        </p:grpSpPr>
        <p:sp>
          <p:nvSpPr>
            <p:cNvPr id="13" name="Rectángulo 12">
              <a:extLst>
                <a:ext uri="{FF2B5EF4-FFF2-40B4-BE49-F238E27FC236}">
                  <a16:creationId xmlns:a16="http://schemas.microsoft.com/office/drawing/2014/main" id="{9EFFBFF5-FEB0-2B37-F0B8-7C8DD4A89F1F}"/>
                </a:ext>
              </a:extLst>
            </p:cNvPr>
            <p:cNvSpPr/>
            <p:nvPr/>
          </p:nvSpPr>
          <p:spPr>
            <a:xfrm>
              <a:off x="2718172" y="-280163"/>
              <a:ext cx="3931920" cy="7418325"/>
            </a:xfrm>
            <a:prstGeom prst="rect">
              <a:avLst/>
            </a:prstGeom>
            <a:solidFill>
              <a:schemeClr val="bg1">
                <a:lumMod val="7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8" name="CuadroTexto 7">
              <a:extLst>
                <a:ext uri="{FF2B5EF4-FFF2-40B4-BE49-F238E27FC236}">
                  <a16:creationId xmlns:a16="http://schemas.microsoft.com/office/drawing/2014/main" id="{3D445C0E-F17D-ED36-D0E5-E4CDD086B38A}"/>
                </a:ext>
              </a:extLst>
            </p:cNvPr>
            <p:cNvSpPr txBox="1"/>
            <p:nvPr/>
          </p:nvSpPr>
          <p:spPr>
            <a:xfrm>
              <a:off x="2864971" y="3120047"/>
              <a:ext cx="3638321" cy="2862322"/>
            </a:xfrm>
            <a:prstGeom prst="rect">
              <a:avLst/>
            </a:prstGeom>
            <a:noFill/>
            <a:ln w="28575">
              <a:solidFill>
                <a:srgbClr val="7030A0"/>
              </a:solidFill>
            </a:ln>
          </p:spPr>
          <p:txBody>
            <a:bodyPr wrap="square" rtlCol="0">
              <a:spAutoFit/>
            </a:bodyPr>
            <a:lstStyle/>
            <a:p>
              <a:pPr algn="ctr"/>
              <a:r>
                <a:rPr lang="es-MX" b="1" dirty="0">
                  <a:solidFill>
                    <a:srgbClr val="7030A0"/>
                  </a:solidFill>
                </a:rPr>
                <a:t>4 figuras por CATD:</a:t>
              </a:r>
            </a:p>
            <a:p>
              <a:pPr marL="285749" indent="-285749">
                <a:buFont typeface="Arial" panose="020B0604020202020204" pitchFamily="34" charset="0"/>
                <a:buChar char="•"/>
              </a:pPr>
              <a:r>
                <a:rPr lang="en-US" dirty="0">
                  <a:solidFill>
                    <a:srgbClr val="7030A0"/>
                  </a:solidFill>
                </a:rPr>
                <a:t>1 </a:t>
              </a:r>
              <a:r>
                <a:rPr lang="es-MX" dirty="0">
                  <a:solidFill>
                    <a:srgbClr val="7030A0"/>
                  </a:solidFill>
                </a:rPr>
                <a:t>Coordinadora / Coordinador</a:t>
              </a:r>
            </a:p>
            <a:p>
              <a:pPr marL="285749" indent="-285749">
                <a:buFont typeface="Arial" panose="020B0604020202020204" pitchFamily="34" charset="0"/>
                <a:buChar char="•"/>
              </a:pPr>
              <a:r>
                <a:rPr lang="en-US" dirty="0">
                  <a:solidFill>
                    <a:srgbClr val="7030A0"/>
                  </a:solidFill>
                </a:rPr>
                <a:t>2 </a:t>
              </a:r>
              <a:r>
                <a:rPr lang="es-MX" dirty="0">
                  <a:solidFill>
                    <a:srgbClr val="7030A0"/>
                  </a:solidFill>
                </a:rPr>
                <a:t>Digitalizadores </a:t>
              </a:r>
            </a:p>
            <a:p>
              <a:pPr marL="285749" indent="-285749">
                <a:buFont typeface="Arial" panose="020B0604020202020204" pitchFamily="34" charset="0"/>
                <a:buChar char="•"/>
              </a:pPr>
              <a:r>
                <a:rPr lang="es-MX" dirty="0">
                  <a:solidFill>
                    <a:srgbClr val="7030A0"/>
                  </a:solidFill>
                </a:rPr>
                <a:t>1 Acopiadores</a:t>
              </a:r>
            </a:p>
            <a:p>
              <a:pPr marL="285749" indent="-285749">
                <a:buFont typeface="Arial" panose="020B0604020202020204" pitchFamily="34" charset="0"/>
                <a:buChar char="•"/>
              </a:pPr>
              <a:endParaRPr lang="es-MX" dirty="0">
                <a:solidFill>
                  <a:srgbClr val="7030A0"/>
                </a:solidFill>
              </a:endParaRPr>
            </a:p>
            <a:p>
              <a:pPr algn="ctr"/>
              <a:r>
                <a:rPr lang="es-MX" b="1" dirty="0">
                  <a:solidFill>
                    <a:srgbClr val="7030A0"/>
                  </a:solidFill>
                </a:rPr>
                <a:t>5 figuras para el </a:t>
              </a:r>
              <a:r>
                <a:rPr lang="es-MX" b="1">
                  <a:solidFill>
                    <a:srgbClr val="7030A0"/>
                  </a:solidFill>
                </a:rPr>
                <a:t>Distrito 17,18,20, 21 y 26</a:t>
              </a:r>
              <a:r>
                <a:rPr lang="es-MX" b="1" dirty="0">
                  <a:solidFill>
                    <a:srgbClr val="7030A0"/>
                  </a:solidFill>
                </a:rPr>
                <a:t>:</a:t>
              </a:r>
            </a:p>
            <a:p>
              <a:pPr marL="285749" indent="-285749">
                <a:buFont typeface="Arial" panose="020B0604020202020204" pitchFamily="34" charset="0"/>
                <a:buChar char="•"/>
              </a:pPr>
              <a:r>
                <a:rPr lang="en-US" dirty="0">
                  <a:solidFill>
                    <a:srgbClr val="7030A0"/>
                  </a:solidFill>
                </a:rPr>
                <a:t>1 </a:t>
              </a:r>
              <a:r>
                <a:rPr lang="es-MX" dirty="0">
                  <a:solidFill>
                    <a:srgbClr val="7030A0"/>
                  </a:solidFill>
                </a:rPr>
                <a:t>Coordinadora / Coordinador</a:t>
              </a:r>
            </a:p>
            <a:p>
              <a:pPr marL="285749" indent="-285749">
                <a:buFont typeface="Arial" panose="020B0604020202020204" pitchFamily="34" charset="0"/>
                <a:buChar char="•"/>
              </a:pPr>
              <a:r>
                <a:rPr lang="en-US" dirty="0">
                  <a:solidFill>
                    <a:srgbClr val="7030A0"/>
                  </a:solidFill>
                </a:rPr>
                <a:t>2 </a:t>
              </a:r>
              <a:r>
                <a:rPr lang="es-MX" dirty="0">
                  <a:solidFill>
                    <a:srgbClr val="7030A0"/>
                  </a:solidFill>
                </a:rPr>
                <a:t>Digitalizadores </a:t>
              </a:r>
            </a:p>
            <a:p>
              <a:pPr marL="285749" indent="-285749">
                <a:buFont typeface="Arial" panose="020B0604020202020204" pitchFamily="34" charset="0"/>
                <a:buChar char="•"/>
              </a:pPr>
              <a:r>
                <a:rPr lang="es-MX" dirty="0">
                  <a:solidFill>
                    <a:srgbClr val="7030A0"/>
                  </a:solidFill>
                </a:rPr>
                <a:t>2 Acopiadores</a:t>
              </a:r>
            </a:p>
          </p:txBody>
        </p:sp>
        <p:sp>
          <p:nvSpPr>
            <p:cNvPr id="5" name="Llamada de flecha hacia arriba 4"/>
            <p:cNvSpPr/>
            <p:nvPr/>
          </p:nvSpPr>
          <p:spPr>
            <a:xfrm>
              <a:off x="2871408" y="802558"/>
              <a:ext cx="3700745" cy="1945303"/>
            </a:xfrm>
            <a:prstGeom prst="upArrowCallout">
              <a:avLst>
                <a:gd name="adj1" fmla="val 14902"/>
                <a:gd name="adj2" fmla="val 15634"/>
                <a:gd name="adj3" fmla="val 17006"/>
                <a:gd name="adj4" fmla="val 70211"/>
              </a:avLst>
            </a:prstGeom>
            <a:solidFill>
              <a:srgbClr val="6F4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dirty="0">
                  <a:latin typeface="Arial" panose="020B0604020202020204" pitchFamily="34" charset="0"/>
                  <a:cs typeface="Arial" panose="020B0604020202020204" pitchFamily="34" charset="0"/>
                </a:rPr>
                <a:t>El personal necesario fue calculado con base en el número de actas a acopiar por Distrito Electoral. </a:t>
              </a:r>
            </a:p>
          </p:txBody>
        </p:sp>
        <p:sp>
          <p:nvSpPr>
            <p:cNvPr id="12" name="CuadroTexto 11">
              <a:extLst>
                <a:ext uri="{FF2B5EF4-FFF2-40B4-BE49-F238E27FC236}">
                  <a16:creationId xmlns:a16="http://schemas.microsoft.com/office/drawing/2014/main" id="{7AC07582-2BE4-025F-407E-77C143B0BCE4}"/>
                </a:ext>
              </a:extLst>
            </p:cNvPr>
            <p:cNvSpPr txBox="1"/>
            <p:nvPr/>
          </p:nvSpPr>
          <p:spPr>
            <a:xfrm>
              <a:off x="1582605" y="362738"/>
              <a:ext cx="6096000" cy="369332"/>
            </a:xfrm>
            <a:prstGeom prst="rect">
              <a:avLst/>
            </a:prstGeom>
            <a:noFill/>
          </p:spPr>
          <p:txBody>
            <a:bodyPr wrap="square">
              <a:spAutoFit/>
            </a:bodyPr>
            <a:lstStyle/>
            <a:p>
              <a:pPr algn="ctr"/>
              <a:r>
                <a:rPr lang="es-MX" b="1" dirty="0">
                  <a:solidFill>
                    <a:srgbClr val="7030A0"/>
                  </a:solidFill>
                </a:rPr>
                <a:t>Personal</a:t>
              </a:r>
            </a:p>
          </p:txBody>
        </p:sp>
      </p:grpSp>
      <p:grpSp>
        <p:nvGrpSpPr>
          <p:cNvPr id="4" name="Grupo 3">
            <a:extLst>
              <a:ext uri="{FF2B5EF4-FFF2-40B4-BE49-F238E27FC236}">
                <a16:creationId xmlns:a16="http://schemas.microsoft.com/office/drawing/2014/main" id="{D21BD9DC-A052-4546-8737-74AB7FDFE393}"/>
              </a:ext>
            </a:extLst>
          </p:cNvPr>
          <p:cNvGrpSpPr/>
          <p:nvPr/>
        </p:nvGrpSpPr>
        <p:grpSpPr>
          <a:xfrm>
            <a:off x="6696635" y="-366617"/>
            <a:ext cx="4652683" cy="7418325"/>
            <a:chOff x="6938682" y="-194342"/>
            <a:chExt cx="4652683" cy="7418325"/>
          </a:xfrm>
        </p:grpSpPr>
        <p:sp>
          <p:nvSpPr>
            <p:cNvPr id="14" name="Rectángulo 13">
              <a:extLst>
                <a:ext uri="{FF2B5EF4-FFF2-40B4-BE49-F238E27FC236}">
                  <a16:creationId xmlns:a16="http://schemas.microsoft.com/office/drawing/2014/main" id="{B33CF4DF-6478-D05A-888D-617F53656129}"/>
                </a:ext>
              </a:extLst>
            </p:cNvPr>
            <p:cNvSpPr/>
            <p:nvPr/>
          </p:nvSpPr>
          <p:spPr>
            <a:xfrm>
              <a:off x="6938682" y="-194342"/>
              <a:ext cx="4652683" cy="7418325"/>
            </a:xfrm>
            <a:prstGeom prst="rect">
              <a:avLst/>
            </a:prstGeom>
            <a:solidFill>
              <a:schemeClr val="bg1">
                <a:lumMod val="7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9" name="CuadroTexto 8">
              <a:extLst>
                <a:ext uri="{FF2B5EF4-FFF2-40B4-BE49-F238E27FC236}">
                  <a16:creationId xmlns:a16="http://schemas.microsoft.com/office/drawing/2014/main" id="{E4BAF85C-6883-F024-DD2E-6337F5C5B1CF}"/>
                </a:ext>
              </a:extLst>
            </p:cNvPr>
            <p:cNvSpPr txBox="1"/>
            <p:nvPr/>
          </p:nvSpPr>
          <p:spPr>
            <a:xfrm>
              <a:off x="7071360" y="2698914"/>
              <a:ext cx="4384039" cy="4247317"/>
            </a:xfrm>
            <a:prstGeom prst="rect">
              <a:avLst/>
            </a:prstGeom>
            <a:noFill/>
            <a:ln w="28575">
              <a:solidFill>
                <a:srgbClr val="7030A0"/>
              </a:solidFill>
            </a:ln>
          </p:spPr>
          <p:txBody>
            <a:bodyPr wrap="square" rtlCol="0">
              <a:spAutoFit/>
            </a:bodyPr>
            <a:lstStyle/>
            <a:p>
              <a:pPr algn="ctr"/>
              <a:r>
                <a:rPr lang="es-MX" b="1" dirty="0">
                  <a:solidFill>
                    <a:srgbClr val="7030A0"/>
                  </a:solidFill>
                </a:rPr>
                <a:t>Equipos asignados:</a:t>
              </a:r>
            </a:p>
            <a:p>
              <a:pPr marL="285749" indent="-285749">
                <a:buFont typeface="Arial" panose="020B0604020202020204" pitchFamily="34" charset="0"/>
                <a:buChar char="•"/>
              </a:pPr>
              <a:r>
                <a:rPr lang="es-MX" dirty="0">
                  <a:solidFill>
                    <a:srgbClr val="7030A0"/>
                  </a:solidFill>
                </a:rPr>
                <a:t>1-2 Reloj checador</a:t>
              </a:r>
            </a:p>
            <a:p>
              <a:pPr marL="285749" indent="-285749">
                <a:buFont typeface="Arial" panose="020B0604020202020204" pitchFamily="34" charset="0"/>
                <a:buChar char="•"/>
              </a:pPr>
              <a:r>
                <a:rPr lang="es-MX" dirty="0">
                  <a:solidFill>
                    <a:srgbClr val="7030A0"/>
                  </a:solidFill>
                </a:rPr>
                <a:t>1 PC </a:t>
              </a:r>
              <a:r>
                <a:rPr lang="en-US" dirty="0">
                  <a:solidFill>
                    <a:srgbClr val="7030A0"/>
                  </a:solidFill>
                </a:rPr>
                <a:t>(</a:t>
              </a:r>
              <a:r>
                <a:rPr lang="es-MX" dirty="0">
                  <a:solidFill>
                    <a:srgbClr val="7030A0"/>
                  </a:solidFill>
                </a:rPr>
                <a:t>Digitalización</a:t>
              </a:r>
              <a:r>
                <a:rPr lang="en-US" dirty="0">
                  <a:solidFill>
                    <a:srgbClr val="7030A0"/>
                  </a:solidFill>
                </a:rPr>
                <a:t>)</a:t>
              </a:r>
              <a:endParaRPr lang="es-MX" dirty="0">
                <a:solidFill>
                  <a:srgbClr val="7030A0"/>
                </a:solidFill>
              </a:endParaRPr>
            </a:p>
            <a:p>
              <a:pPr marL="285749" indent="-285749">
                <a:buFont typeface="Arial" panose="020B0604020202020204" pitchFamily="34" charset="0"/>
                <a:buChar char="•"/>
              </a:pPr>
              <a:r>
                <a:rPr lang="es-MX" dirty="0">
                  <a:solidFill>
                    <a:srgbClr val="7030A0"/>
                  </a:solidFill>
                </a:rPr>
                <a:t>2 Laptop</a:t>
              </a:r>
              <a:endParaRPr lang="en-US" dirty="0">
                <a:solidFill>
                  <a:srgbClr val="7030A0"/>
                </a:solidFill>
              </a:endParaRPr>
            </a:p>
            <a:p>
              <a:pPr marL="285749" indent="-285749">
                <a:buFont typeface="Arial" panose="020B0604020202020204" pitchFamily="34" charset="0"/>
                <a:buChar char="•"/>
              </a:pPr>
              <a:r>
                <a:rPr lang="en-US" dirty="0">
                  <a:solidFill>
                    <a:srgbClr val="7030A0"/>
                  </a:solidFill>
                </a:rPr>
                <a:t>2 </a:t>
              </a:r>
              <a:r>
                <a:rPr lang="es-MX" dirty="0">
                  <a:solidFill>
                    <a:srgbClr val="7030A0"/>
                  </a:solidFill>
                </a:rPr>
                <a:t>multifuncionales</a:t>
              </a:r>
              <a:r>
                <a:rPr lang="en-US" dirty="0">
                  <a:solidFill>
                    <a:srgbClr val="7030A0"/>
                  </a:solidFill>
                </a:rPr>
                <a:t> (</a:t>
              </a:r>
              <a:r>
                <a:rPr lang="es-MX" dirty="0">
                  <a:solidFill>
                    <a:srgbClr val="7030A0"/>
                  </a:solidFill>
                </a:rPr>
                <a:t>Digitalización</a:t>
              </a:r>
              <a:r>
                <a:rPr lang="en-US" dirty="0">
                  <a:solidFill>
                    <a:srgbClr val="7030A0"/>
                  </a:solidFill>
                </a:rPr>
                <a:t>)</a:t>
              </a:r>
            </a:p>
            <a:p>
              <a:pPr marL="285749" indent="-285749">
                <a:buFont typeface="Arial" panose="020B0604020202020204" pitchFamily="34" charset="0"/>
                <a:buChar char="•"/>
              </a:pPr>
              <a:r>
                <a:rPr lang="en-US" dirty="0">
                  <a:solidFill>
                    <a:srgbClr val="7030A0"/>
                  </a:solidFill>
                </a:rPr>
                <a:t>3 No break </a:t>
              </a:r>
            </a:p>
            <a:p>
              <a:pPr marL="285749" indent="-285749">
                <a:buFont typeface="Arial" panose="020B0604020202020204" pitchFamily="34" charset="0"/>
                <a:buChar char="•"/>
              </a:pPr>
              <a:r>
                <a:rPr lang="en-US" dirty="0">
                  <a:solidFill>
                    <a:srgbClr val="7030A0"/>
                  </a:solidFill>
                </a:rPr>
                <a:t>1 Rack</a:t>
              </a:r>
            </a:p>
            <a:p>
              <a:pPr marL="285749" indent="-285749">
                <a:buFont typeface="Arial" panose="020B0604020202020204" pitchFamily="34" charset="0"/>
                <a:buChar char="•"/>
              </a:pPr>
              <a:r>
                <a:rPr lang="en-US" dirty="0">
                  <a:solidFill>
                    <a:srgbClr val="7030A0"/>
                  </a:solidFill>
                </a:rPr>
                <a:t>1 switch</a:t>
              </a:r>
            </a:p>
            <a:p>
              <a:pPr marL="285749" indent="-285749">
                <a:buFont typeface="Arial" panose="020B0604020202020204" pitchFamily="34" charset="0"/>
                <a:buChar char="•"/>
              </a:pPr>
              <a:r>
                <a:rPr lang="en-US" dirty="0">
                  <a:solidFill>
                    <a:srgbClr val="7030A0"/>
                  </a:solidFill>
                </a:rPr>
                <a:t>1 Firewall</a:t>
              </a:r>
            </a:p>
            <a:p>
              <a:pPr marL="285749" indent="-285749">
                <a:buFont typeface="Arial" panose="020B0604020202020204" pitchFamily="34" charset="0"/>
                <a:buChar char="•"/>
              </a:pPr>
              <a:r>
                <a:rPr lang="en-US" dirty="0">
                  <a:solidFill>
                    <a:srgbClr val="7030A0"/>
                  </a:solidFill>
                </a:rPr>
                <a:t>2 enlaces de internet (1 de </a:t>
              </a:r>
              <a:r>
                <a:rPr lang="es-MX" dirty="0">
                  <a:solidFill>
                    <a:srgbClr val="7030A0"/>
                  </a:solidFill>
                </a:rPr>
                <a:t>respaldo</a:t>
              </a:r>
              <a:r>
                <a:rPr lang="en-US" dirty="0">
                  <a:solidFill>
                    <a:srgbClr val="7030A0"/>
                  </a:solidFill>
                </a:rPr>
                <a:t>)</a:t>
              </a:r>
            </a:p>
            <a:p>
              <a:pPr marL="285749" indent="-285749">
                <a:buFont typeface="Arial" panose="020B0604020202020204" pitchFamily="34" charset="0"/>
                <a:buChar char="•"/>
              </a:pPr>
              <a:r>
                <a:rPr lang="en-US" dirty="0">
                  <a:solidFill>
                    <a:srgbClr val="7030A0"/>
                  </a:solidFill>
                </a:rPr>
                <a:t>1 planta de </a:t>
              </a:r>
              <a:r>
                <a:rPr lang="es-MX" dirty="0">
                  <a:solidFill>
                    <a:srgbClr val="7030A0"/>
                  </a:solidFill>
                </a:rPr>
                <a:t>respaldo</a:t>
              </a:r>
              <a:r>
                <a:rPr lang="en-US" dirty="0">
                  <a:solidFill>
                    <a:srgbClr val="7030A0"/>
                  </a:solidFill>
                </a:rPr>
                <a:t> de </a:t>
              </a:r>
              <a:r>
                <a:rPr lang="es-MX" dirty="0">
                  <a:solidFill>
                    <a:srgbClr val="7030A0"/>
                  </a:solidFill>
                </a:rPr>
                <a:t>energía</a:t>
              </a:r>
              <a:r>
                <a:rPr lang="en-US" dirty="0">
                  <a:solidFill>
                    <a:srgbClr val="7030A0"/>
                  </a:solidFill>
                </a:rPr>
                <a:t> </a:t>
              </a:r>
              <a:r>
                <a:rPr lang="es-MX" dirty="0">
                  <a:solidFill>
                    <a:srgbClr val="7030A0"/>
                  </a:solidFill>
                </a:rPr>
                <a:t>eléctrica</a:t>
              </a:r>
            </a:p>
            <a:p>
              <a:pPr marL="285749" indent="-285749">
                <a:buFont typeface="Arial" panose="020B0604020202020204" pitchFamily="34" charset="0"/>
                <a:buChar char="•"/>
              </a:pPr>
              <a:r>
                <a:rPr lang="es-ES" dirty="0">
                  <a:solidFill>
                    <a:srgbClr val="7030A0"/>
                  </a:solidFill>
                </a:rPr>
                <a:t>1 instalaciones de energía eléctrica</a:t>
              </a:r>
            </a:p>
            <a:p>
              <a:pPr marL="285749" indent="-285749">
                <a:buFont typeface="Arial" panose="020B0604020202020204" pitchFamily="34" charset="0"/>
                <a:buChar char="•"/>
              </a:pPr>
              <a:r>
                <a:rPr lang="es-ES" dirty="0">
                  <a:solidFill>
                    <a:srgbClr val="7030A0"/>
                  </a:solidFill>
                </a:rPr>
                <a:t>Material de instalación para la red </a:t>
              </a:r>
            </a:p>
            <a:p>
              <a:pPr marL="285749" indent="-285749">
                <a:buFont typeface="Arial" panose="020B0604020202020204" pitchFamily="34" charset="0"/>
                <a:buChar char="•"/>
              </a:pPr>
              <a:r>
                <a:rPr lang="es-MX" dirty="0">
                  <a:solidFill>
                    <a:srgbClr val="7030A0"/>
                  </a:solidFill>
                </a:rPr>
                <a:t>Mobiliario</a:t>
              </a:r>
              <a:r>
                <a:rPr lang="en-US" dirty="0">
                  <a:solidFill>
                    <a:srgbClr val="7030A0"/>
                  </a:solidFill>
                </a:rPr>
                <a:t> (mesas 1.80 mts, </a:t>
              </a:r>
              <a:r>
                <a:rPr lang="es-MX" dirty="0">
                  <a:solidFill>
                    <a:srgbClr val="7030A0"/>
                  </a:solidFill>
                </a:rPr>
                <a:t>sillas</a:t>
              </a:r>
              <a:r>
                <a:rPr lang="en-US" dirty="0">
                  <a:solidFill>
                    <a:srgbClr val="7030A0"/>
                  </a:solidFill>
                </a:rPr>
                <a:t>)</a:t>
              </a:r>
            </a:p>
            <a:p>
              <a:pPr marL="285749" indent="-285749">
                <a:buFont typeface="Arial" panose="020B0604020202020204" pitchFamily="34" charset="0"/>
                <a:buChar char="•"/>
              </a:pPr>
              <a:r>
                <a:rPr lang="es-MX" dirty="0">
                  <a:solidFill>
                    <a:srgbClr val="7030A0"/>
                  </a:solidFill>
                </a:rPr>
                <a:t>Celulares</a:t>
              </a:r>
              <a:r>
                <a:rPr lang="en-US" dirty="0">
                  <a:solidFill>
                    <a:srgbClr val="7030A0"/>
                  </a:solidFill>
                </a:rPr>
                <a:t> para </a:t>
              </a:r>
              <a:r>
                <a:rPr lang="en-US" dirty="0" err="1">
                  <a:solidFill>
                    <a:srgbClr val="7030A0"/>
                  </a:solidFill>
                </a:rPr>
                <a:t>PREPCasilla</a:t>
              </a:r>
              <a:endParaRPr lang="es-MX" dirty="0">
                <a:solidFill>
                  <a:srgbClr val="7030A0"/>
                </a:solidFill>
              </a:endParaRPr>
            </a:p>
          </p:txBody>
        </p:sp>
        <p:sp>
          <p:nvSpPr>
            <p:cNvPr id="11" name="Llamada de flecha hacia arriba 10"/>
            <p:cNvSpPr/>
            <p:nvPr/>
          </p:nvSpPr>
          <p:spPr>
            <a:xfrm>
              <a:off x="7071360" y="754761"/>
              <a:ext cx="4384039" cy="1858091"/>
            </a:xfrm>
            <a:prstGeom prst="upArrowCallout">
              <a:avLst>
                <a:gd name="adj1" fmla="val 13570"/>
                <a:gd name="adj2" fmla="val 15634"/>
                <a:gd name="adj3" fmla="val 17006"/>
                <a:gd name="adj4" fmla="val 70211"/>
              </a:avLst>
            </a:prstGeom>
            <a:solidFill>
              <a:srgbClr val="6F4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El espacio del CATD debe tener mínimo 3mts de largo x 2 de ancho y de fácil acceso para la entrega de las actas PREP.</a:t>
              </a:r>
            </a:p>
          </p:txBody>
        </p:sp>
        <p:sp>
          <p:nvSpPr>
            <p:cNvPr id="16" name="CuadroTexto 15">
              <a:extLst>
                <a:ext uri="{FF2B5EF4-FFF2-40B4-BE49-F238E27FC236}">
                  <a16:creationId xmlns:a16="http://schemas.microsoft.com/office/drawing/2014/main" id="{F39FAFFA-BF0A-CAA4-DC61-BF5CFC1181AF}"/>
                </a:ext>
              </a:extLst>
            </p:cNvPr>
            <p:cNvSpPr txBox="1"/>
            <p:nvPr/>
          </p:nvSpPr>
          <p:spPr>
            <a:xfrm>
              <a:off x="7561394" y="317648"/>
              <a:ext cx="3556000" cy="369332"/>
            </a:xfrm>
            <a:prstGeom prst="rect">
              <a:avLst/>
            </a:prstGeom>
            <a:noFill/>
          </p:spPr>
          <p:txBody>
            <a:bodyPr wrap="square">
              <a:spAutoFit/>
            </a:bodyPr>
            <a:lstStyle/>
            <a:p>
              <a:pPr algn="ctr"/>
              <a:r>
                <a:rPr lang="es-MX" b="1" dirty="0">
                  <a:solidFill>
                    <a:srgbClr val="7030A0"/>
                  </a:solidFill>
                </a:rPr>
                <a:t>Infraestructura CATD´S</a:t>
              </a:r>
            </a:p>
          </p:txBody>
        </p:sp>
      </p:grpSp>
    </p:spTree>
    <p:extLst>
      <p:ext uri="{BB962C8B-B14F-4D97-AF65-F5344CB8AC3E}">
        <p14:creationId xmlns:p14="http://schemas.microsoft.com/office/powerpoint/2010/main" val="34507995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67C872-5F0A-915F-0B7C-345DF462E4A0}"/>
              </a:ext>
            </a:extLst>
          </p:cNvPr>
          <p:cNvSpPr>
            <a:spLocks noGrp="1"/>
          </p:cNvSpPr>
          <p:nvPr>
            <p:ph type="title"/>
          </p:nvPr>
        </p:nvSpPr>
        <p:spPr>
          <a:xfrm>
            <a:off x="317632" y="2564437"/>
            <a:ext cx="2355901" cy="1325563"/>
          </a:xfrm>
        </p:spPr>
        <p:txBody>
          <a:bodyPr vert="horz" lIns="91440" tIns="45720" rIns="91440" bIns="45720" rtlCol="0" anchor="ctr">
            <a:normAutofit fontScale="90000"/>
          </a:bodyPr>
          <a:lstStyle/>
          <a:p>
            <a:r>
              <a:rPr lang="es-MX" sz="3200" b="1" dirty="0">
                <a:solidFill>
                  <a:srgbClr val="6F418F"/>
                </a:solidFill>
                <a:latin typeface="Arial" panose="020B0604020202020204" pitchFamily="34" charset="0"/>
                <a:cs typeface="Arial" panose="020B0604020202020204" pitchFamily="34" charset="0"/>
              </a:rPr>
              <a:t>Funciones del personal que opera el  PREP</a:t>
            </a:r>
          </a:p>
        </p:txBody>
      </p:sp>
      <p:grpSp>
        <p:nvGrpSpPr>
          <p:cNvPr id="8" name="Grupo 7"/>
          <p:cNvGrpSpPr/>
          <p:nvPr/>
        </p:nvGrpSpPr>
        <p:grpSpPr>
          <a:xfrm>
            <a:off x="3089560" y="685201"/>
            <a:ext cx="8921810" cy="801706"/>
            <a:chOff x="2649195" y="965676"/>
            <a:chExt cx="8921810" cy="801706"/>
          </a:xfrm>
        </p:grpSpPr>
        <p:sp>
          <p:nvSpPr>
            <p:cNvPr id="26" name="Rectángulo redondeado 25"/>
            <p:cNvSpPr/>
            <p:nvPr/>
          </p:nvSpPr>
          <p:spPr>
            <a:xfrm>
              <a:off x="2649195" y="965676"/>
              <a:ext cx="1859008" cy="801706"/>
            </a:xfrm>
            <a:prstGeom prst="roundRect">
              <a:avLst/>
            </a:prstGeom>
            <a:solidFill>
              <a:srgbClr val="9E7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bg1"/>
                  </a:solidFill>
                </a:rPr>
                <a:t>Coordinadores</a:t>
              </a:r>
            </a:p>
          </p:txBody>
        </p:sp>
        <p:sp>
          <p:nvSpPr>
            <p:cNvPr id="27" name="Rectángulo redondeado 26"/>
            <p:cNvSpPr/>
            <p:nvPr/>
          </p:nvSpPr>
          <p:spPr>
            <a:xfrm>
              <a:off x="5860992" y="965676"/>
              <a:ext cx="5710013" cy="80170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bg1"/>
                  </a:solidFill>
                </a:rPr>
                <a:t>Darán seguimiento a las tareas necesarias para la instalación, adecuación y operación del CATD o, en su caso CCV; en cuanto a personal, equipo, materiales, capacitación y realización de pruebas y simulacros. </a:t>
              </a:r>
            </a:p>
          </p:txBody>
        </p:sp>
        <p:sp>
          <p:nvSpPr>
            <p:cNvPr id="28" name="Flecha derecha 27"/>
            <p:cNvSpPr/>
            <p:nvPr/>
          </p:nvSpPr>
          <p:spPr>
            <a:xfrm>
              <a:off x="4674550" y="1110952"/>
              <a:ext cx="982766" cy="495656"/>
            </a:xfrm>
            <a:prstGeom prst="rightArrow">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grpSp>
        <p:nvGrpSpPr>
          <p:cNvPr id="10" name="Grupo 9"/>
          <p:cNvGrpSpPr/>
          <p:nvPr/>
        </p:nvGrpSpPr>
        <p:grpSpPr>
          <a:xfrm>
            <a:off x="3096681" y="1657259"/>
            <a:ext cx="8921810" cy="960518"/>
            <a:chOff x="2649195" y="965676"/>
            <a:chExt cx="8921810" cy="801706"/>
          </a:xfrm>
        </p:grpSpPr>
        <p:sp>
          <p:nvSpPr>
            <p:cNvPr id="23" name="Rectángulo redondeado 22"/>
            <p:cNvSpPr/>
            <p:nvPr/>
          </p:nvSpPr>
          <p:spPr>
            <a:xfrm>
              <a:off x="2649195" y="965676"/>
              <a:ext cx="1859008" cy="801706"/>
            </a:xfrm>
            <a:prstGeom prst="roundRect">
              <a:avLst/>
            </a:prstGeom>
            <a:solidFill>
              <a:srgbClr val="9E7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bg1"/>
                  </a:solidFill>
                </a:rPr>
                <a:t>Acopiadores</a:t>
              </a:r>
            </a:p>
          </p:txBody>
        </p:sp>
        <p:sp>
          <p:nvSpPr>
            <p:cNvPr id="24" name="Rectángulo redondeado 23"/>
            <p:cNvSpPr/>
            <p:nvPr/>
          </p:nvSpPr>
          <p:spPr>
            <a:xfrm>
              <a:off x="5860992" y="965676"/>
              <a:ext cx="5710013" cy="80170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bg1"/>
                  </a:solidFill>
                </a:rPr>
                <a:t>Reciben el Acta PREP; verifica datos de identificación y registra hora y fecha de recepción utilizando formato de veinticuatro horas.  </a:t>
              </a:r>
            </a:p>
          </p:txBody>
        </p:sp>
        <p:sp>
          <p:nvSpPr>
            <p:cNvPr id="25" name="Flecha derecha 24"/>
            <p:cNvSpPr/>
            <p:nvPr/>
          </p:nvSpPr>
          <p:spPr>
            <a:xfrm>
              <a:off x="4674550" y="1110952"/>
              <a:ext cx="982766" cy="495656"/>
            </a:xfrm>
            <a:prstGeom prst="rightArrow">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grpSp>
        <p:nvGrpSpPr>
          <p:cNvPr id="11" name="Grupo 10"/>
          <p:cNvGrpSpPr/>
          <p:nvPr/>
        </p:nvGrpSpPr>
        <p:grpSpPr>
          <a:xfrm>
            <a:off x="3095254" y="2735560"/>
            <a:ext cx="8921810" cy="1002702"/>
            <a:chOff x="2649195" y="965676"/>
            <a:chExt cx="8921810" cy="801706"/>
          </a:xfrm>
        </p:grpSpPr>
        <p:sp>
          <p:nvSpPr>
            <p:cNvPr id="20" name="Rectángulo redondeado 19"/>
            <p:cNvSpPr/>
            <p:nvPr/>
          </p:nvSpPr>
          <p:spPr>
            <a:xfrm>
              <a:off x="2649195" y="965676"/>
              <a:ext cx="1859008" cy="801706"/>
            </a:xfrm>
            <a:prstGeom prst="roundRect">
              <a:avLst/>
            </a:prstGeom>
            <a:solidFill>
              <a:srgbClr val="9E7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bg1"/>
                  </a:solidFill>
                </a:rPr>
                <a:t>Digitalizadores</a:t>
              </a:r>
            </a:p>
          </p:txBody>
        </p:sp>
        <p:sp>
          <p:nvSpPr>
            <p:cNvPr id="21" name="Rectángulo redondeado 20"/>
            <p:cNvSpPr/>
            <p:nvPr/>
          </p:nvSpPr>
          <p:spPr>
            <a:xfrm>
              <a:off x="5860992" y="965676"/>
              <a:ext cx="5710013" cy="80170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bg1"/>
                  </a:solidFill>
                </a:rPr>
                <a:t>Realizan la captura digital de imágenes de las Actas PREP y verifica la calidad de imagen. </a:t>
              </a:r>
            </a:p>
          </p:txBody>
        </p:sp>
        <p:sp>
          <p:nvSpPr>
            <p:cNvPr id="22" name="Flecha derecha 21"/>
            <p:cNvSpPr/>
            <p:nvPr/>
          </p:nvSpPr>
          <p:spPr>
            <a:xfrm>
              <a:off x="4674550" y="1110952"/>
              <a:ext cx="982766" cy="495656"/>
            </a:xfrm>
            <a:prstGeom prst="rightArrow">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grpSp>
        <p:nvGrpSpPr>
          <p:cNvPr id="12" name="Grupo 11"/>
          <p:cNvGrpSpPr/>
          <p:nvPr/>
        </p:nvGrpSpPr>
        <p:grpSpPr>
          <a:xfrm>
            <a:off x="3095254" y="3899512"/>
            <a:ext cx="8921810" cy="801706"/>
            <a:chOff x="2649195" y="965676"/>
            <a:chExt cx="8921810" cy="801706"/>
          </a:xfrm>
        </p:grpSpPr>
        <p:sp>
          <p:nvSpPr>
            <p:cNvPr id="17" name="Rectángulo redondeado 16"/>
            <p:cNvSpPr/>
            <p:nvPr/>
          </p:nvSpPr>
          <p:spPr>
            <a:xfrm>
              <a:off x="2649195" y="965676"/>
              <a:ext cx="1859008" cy="801706"/>
            </a:xfrm>
            <a:prstGeom prst="roundRect">
              <a:avLst/>
            </a:prstGeom>
            <a:solidFill>
              <a:srgbClr val="9E7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bg1"/>
                  </a:solidFill>
                </a:rPr>
                <a:t>Capturistas</a:t>
              </a:r>
            </a:p>
          </p:txBody>
        </p:sp>
        <p:sp>
          <p:nvSpPr>
            <p:cNvPr id="18" name="Rectángulo redondeado 17"/>
            <p:cNvSpPr/>
            <p:nvPr/>
          </p:nvSpPr>
          <p:spPr>
            <a:xfrm>
              <a:off x="5860992" y="965676"/>
              <a:ext cx="5710013" cy="80170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bg1"/>
                  </a:solidFill>
                </a:rPr>
                <a:t>Registran los datos plasmados en las Actas PREP, por medio del sistema informático de captura implementado y realiza el cotejo de las actas PREP publicadas. </a:t>
              </a:r>
            </a:p>
          </p:txBody>
        </p:sp>
        <p:sp>
          <p:nvSpPr>
            <p:cNvPr id="19" name="Flecha derecha 18"/>
            <p:cNvSpPr/>
            <p:nvPr/>
          </p:nvSpPr>
          <p:spPr>
            <a:xfrm>
              <a:off x="4674550" y="1110952"/>
              <a:ext cx="982766" cy="495656"/>
            </a:xfrm>
            <a:prstGeom prst="rightArrow">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grpSp>
        <p:nvGrpSpPr>
          <p:cNvPr id="13" name="Grupo 12"/>
          <p:cNvGrpSpPr/>
          <p:nvPr/>
        </p:nvGrpSpPr>
        <p:grpSpPr>
          <a:xfrm>
            <a:off x="3103799" y="4895507"/>
            <a:ext cx="8921810" cy="801706"/>
            <a:chOff x="2649195" y="965676"/>
            <a:chExt cx="8921810" cy="801706"/>
          </a:xfrm>
        </p:grpSpPr>
        <p:sp>
          <p:nvSpPr>
            <p:cNvPr id="14" name="Rectángulo redondeado 13"/>
            <p:cNvSpPr/>
            <p:nvPr/>
          </p:nvSpPr>
          <p:spPr>
            <a:xfrm>
              <a:off x="2649195" y="965676"/>
              <a:ext cx="1859008" cy="801706"/>
            </a:xfrm>
            <a:prstGeom prst="roundRect">
              <a:avLst/>
            </a:prstGeom>
            <a:solidFill>
              <a:srgbClr val="9E7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bg1"/>
                  </a:solidFill>
                </a:rPr>
                <a:t>Verificadores</a:t>
              </a:r>
            </a:p>
          </p:txBody>
        </p:sp>
        <p:sp>
          <p:nvSpPr>
            <p:cNvPr id="15" name="Rectángulo redondeado 14"/>
            <p:cNvSpPr/>
            <p:nvPr/>
          </p:nvSpPr>
          <p:spPr>
            <a:xfrm>
              <a:off x="5860992" y="965676"/>
              <a:ext cx="5710013" cy="80170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solidFill>
                    <a:schemeClr val="bg1"/>
                  </a:solidFill>
                </a:rPr>
                <a:t>Verifican que los datos capturados en el sistema, incluidos los de identificación del Acta PREP, coincidan con la información plasmada en el acta digitalizada. </a:t>
              </a:r>
            </a:p>
          </p:txBody>
        </p:sp>
        <p:sp>
          <p:nvSpPr>
            <p:cNvPr id="16" name="Flecha derecha 15"/>
            <p:cNvSpPr/>
            <p:nvPr/>
          </p:nvSpPr>
          <p:spPr>
            <a:xfrm>
              <a:off x="4674550" y="1110952"/>
              <a:ext cx="982766" cy="495656"/>
            </a:xfrm>
            <a:prstGeom prst="rightArrow">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sp>
        <p:nvSpPr>
          <p:cNvPr id="29" name="CuadroTexto 28">
            <a:extLst>
              <a:ext uri="{FF2B5EF4-FFF2-40B4-BE49-F238E27FC236}">
                <a16:creationId xmlns:a16="http://schemas.microsoft.com/office/drawing/2014/main" id="{689C8D1A-A5CD-4184-A6B2-200D9FEF9566}"/>
              </a:ext>
            </a:extLst>
          </p:cNvPr>
          <p:cNvSpPr txBox="1"/>
          <p:nvPr/>
        </p:nvSpPr>
        <p:spPr>
          <a:xfrm>
            <a:off x="179643" y="6496111"/>
            <a:ext cx="7231249" cy="261610"/>
          </a:xfrm>
          <a:prstGeom prst="rect">
            <a:avLst/>
          </a:prstGeom>
          <a:noFill/>
        </p:spPr>
        <p:txBody>
          <a:bodyPr wrap="square">
            <a:spAutoFit/>
          </a:bodyPr>
          <a:lstStyle/>
          <a:p>
            <a:r>
              <a:rPr lang="es-MX" sz="1100" dirty="0"/>
              <a:t>Fuente: Proceso Técnico Operativo del PREP del Proceso Electoral Ordinario 2023 -2024</a:t>
            </a:r>
            <a:endParaRPr lang="es-MX" sz="1000" dirty="0"/>
          </a:p>
        </p:txBody>
      </p:sp>
    </p:spTree>
    <p:extLst>
      <p:ext uri="{BB962C8B-B14F-4D97-AF65-F5344CB8AC3E}">
        <p14:creationId xmlns:p14="http://schemas.microsoft.com/office/powerpoint/2010/main" val="3342959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ángulo: esquinas redondeadas 75">
            <a:extLst>
              <a:ext uri="{FF2B5EF4-FFF2-40B4-BE49-F238E27FC236}">
                <a16:creationId xmlns:a16="http://schemas.microsoft.com/office/drawing/2014/main" id="{C57B892A-8054-418A-80B1-B0BEAECE3F23}"/>
              </a:ext>
            </a:extLst>
          </p:cNvPr>
          <p:cNvSpPr/>
          <p:nvPr/>
        </p:nvSpPr>
        <p:spPr>
          <a:xfrm>
            <a:off x="3266661" y="208001"/>
            <a:ext cx="5012702" cy="54857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1" name="Título 1">
            <a:extLst>
              <a:ext uri="{FF2B5EF4-FFF2-40B4-BE49-F238E27FC236}">
                <a16:creationId xmlns:a16="http://schemas.microsoft.com/office/drawing/2014/main" id="{52966B82-9CC0-4CD8-8FB6-4095A851B20F}"/>
              </a:ext>
            </a:extLst>
          </p:cNvPr>
          <p:cNvSpPr txBox="1">
            <a:spLocks/>
          </p:cNvSpPr>
          <p:nvPr/>
        </p:nvSpPr>
        <p:spPr>
          <a:xfrm>
            <a:off x="2158857" y="-183045"/>
            <a:ext cx="7231067" cy="1325563"/>
          </a:xfrm>
          <a:prstGeom prst="rect">
            <a:avLst/>
          </a:prstGeom>
        </p:spPr>
        <p:txBody>
          <a:bodyPr vert="horz" lIns="91440" tIns="45720" rIns="91440" bIns="45720" rtlCol="0" anchor="ctr">
            <a:normAutofit fontScale="97500"/>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pPr algn="ctr"/>
            <a:r>
              <a:rPr lang="en-US" sz="3600" noProof="1">
                <a:solidFill>
                  <a:srgbClr val="6F418F"/>
                </a:solidFill>
              </a:rPr>
              <a:t>¿Cómo opera el CATD? </a:t>
            </a:r>
            <a:endParaRPr lang="en-US" sz="3600" dirty="0">
              <a:solidFill>
                <a:srgbClr val="6F418F"/>
              </a:solidFill>
            </a:endParaRPr>
          </a:p>
        </p:txBody>
      </p:sp>
      <p:sp>
        <p:nvSpPr>
          <p:cNvPr id="63" name="Google Shape;460;p32">
            <a:extLst>
              <a:ext uri="{FF2B5EF4-FFF2-40B4-BE49-F238E27FC236}">
                <a16:creationId xmlns:a16="http://schemas.microsoft.com/office/drawing/2014/main" id="{D4C91685-5C1B-4777-AFBD-38DAF587EC67}"/>
              </a:ext>
            </a:extLst>
          </p:cNvPr>
          <p:cNvSpPr/>
          <p:nvPr/>
        </p:nvSpPr>
        <p:spPr>
          <a:xfrm>
            <a:off x="-194727" y="6053702"/>
            <a:ext cx="3809388" cy="230792"/>
          </a:xfrm>
          <a:prstGeom prst="rect">
            <a:avLst/>
          </a:prstGeom>
          <a:noFill/>
          <a:ln>
            <a:noFill/>
          </a:ln>
        </p:spPr>
        <p:txBody>
          <a:bodyPr spcFirstLastPara="1" wrap="square" lIns="91425" tIns="45700" rIns="91425" bIns="45700" anchor="t" anchorCtr="0">
            <a:spAutoFit/>
          </a:bodyPr>
          <a:lstStyle/>
          <a:p>
            <a:pPr algn="ctr">
              <a:buClr>
                <a:srgbClr val="000000"/>
              </a:buClr>
              <a:buSzPts val="1400"/>
            </a:pPr>
            <a:r>
              <a:rPr lang="es-MX" sz="900" b="1" dirty="0">
                <a:solidFill>
                  <a:schemeClr val="dk1"/>
                </a:solidFill>
                <a:latin typeface="Arial"/>
                <a:ea typeface="Arial"/>
                <a:cs typeface="Arial"/>
                <a:sym typeface="Arial"/>
              </a:rPr>
              <a:t>1. Hash</a:t>
            </a:r>
            <a:r>
              <a:rPr lang="es-MX" sz="900" dirty="0">
                <a:solidFill>
                  <a:schemeClr val="dk1"/>
                </a:solidFill>
                <a:latin typeface="Arial"/>
                <a:ea typeface="Arial"/>
                <a:cs typeface="Arial"/>
                <a:sym typeface="Arial"/>
              </a:rPr>
              <a:t>: código de representación único por imagen.</a:t>
            </a:r>
            <a:endParaRPr sz="900" dirty="0">
              <a:solidFill>
                <a:schemeClr val="dk1"/>
              </a:solidFill>
              <a:latin typeface="Calibri"/>
              <a:ea typeface="Calibri"/>
              <a:cs typeface="Calibri"/>
              <a:sym typeface="Calibri"/>
            </a:endParaRPr>
          </a:p>
        </p:txBody>
      </p:sp>
      <p:grpSp>
        <p:nvGrpSpPr>
          <p:cNvPr id="8" name="Grupo 7">
            <a:extLst>
              <a:ext uri="{FF2B5EF4-FFF2-40B4-BE49-F238E27FC236}">
                <a16:creationId xmlns:a16="http://schemas.microsoft.com/office/drawing/2014/main" id="{05B2B335-2527-4BED-86F9-FF7B9A294E9B}"/>
              </a:ext>
            </a:extLst>
          </p:cNvPr>
          <p:cNvGrpSpPr/>
          <p:nvPr/>
        </p:nvGrpSpPr>
        <p:grpSpPr>
          <a:xfrm>
            <a:off x="291698" y="2930958"/>
            <a:ext cx="11428124" cy="2833913"/>
            <a:chOff x="331705" y="2606695"/>
            <a:chExt cx="11428124" cy="2833913"/>
          </a:xfrm>
        </p:grpSpPr>
        <p:grpSp>
          <p:nvGrpSpPr>
            <p:cNvPr id="7" name="Grupo 6">
              <a:extLst>
                <a:ext uri="{FF2B5EF4-FFF2-40B4-BE49-F238E27FC236}">
                  <a16:creationId xmlns:a16="http://schemas.microsoft.com/office/drawing/2014/main" id="{5960DE67-2E2C-4963-8132-3C073C0056EB}"/>
                </a:ext>
              </a:extLst>
            </p:cNvPr>
            <p:cNvGrpSpPr/>
            <p:nvPr/>
          </p:nvGrpSpPr>
          <p:grpSpPr>
            <a:xfrm>
              <a:off x="331705" y="2786663"/>
              <a:ext cx="3640150" cy="2653945"/>
              <a:chOff x="373388" y="2756155"/>
              <a:chExt cx="3558460" cy="2553034"/>
            </a:xfrm>
          </p:grpSpPr>
          <p:grpSp>
            <p:nvGrpSpPr>
              <p:cNvPr id="13" name="Grupo 12">
                <a:extLst>
                  <a:ext uri="{FF2B5EF4-FFF2-40B4-BE49-F238E27FC236}">
                    <a16:creationId xmlns:a16="http://schemas.microsoft.com/office/drawing/2014/main" id="{28672B0A-B78F-4243-BB91-D008F14E06F0}"/>
                  </a:ext>
                </a:extLst>
              </p:cNvPr>
              <p:cNvGrpSpPr/>
              <p:nvPr/>
            </p:nvGrpSpPr>
            <p:grpSpPr>
              <a:xfrm>
                <a:off x="678875" y="2907976"/>
                <a:ext cx="3252973" cy="2401213"/>
                <a:chOff x="1060775" y="1838478"/>
                <a:chExt cx="3466401" cy="2570354"/>
              </a:xfrm>
            </p:grpSpPr>
            <p:pic>
              <p:nvPicPr>
                <p:cNvPr id="56" name="Google Shape;452;p32">
                  <a:extLst>
                    <a:ext uri="{FF2B5EF4-FFF2-40B4-BE49-F238E27FC236}">
                      <a16:creationId xmlns:a16="http://schemas.microsoft.com/office/drawing/2014/main" id="{4F43F3BE-BF45-4041-9EDA-EC163E3B54B5}"/>
                    </a:ext>
                  </a:extLst>
                </p:cNvPr>
                <p:cNvPicPr preferRelativeResize="0"/>
                <p:nvPr/>
              </p:nvPicPr>
              <p:blipFill rotWithShape="1">
                <a:blip r:embed="rId2">
                  <a:alphaModFix/>
                </a:blip>
                <a:srcRect/>
                <a:stretch/>
              </p:blipFill>
              <p:spPr>
                <a:xfrm>
                  <a:off x="1126332" y="1838478"/>
                  <a:ext cx="1436014" cy="1420446"/>
                </a:xfrm>
                <a:prstGeom prst="rect">
                  <a:avLst/>
                </a:prstGeom>
                <a:noFill/>
                <a:ln>
                  <a:noFill/>
                </a:ln>
              </p:spPr>
            </p:pic>
            <p:pic>
              <p:nvPicPr>
                <p:cNvPr id="57" name="Google Shape;453;p32">
                  <a:extLst>
                    <a:ext uri="{FF2B5EF4-FFF2-40B4-BE49-F238E27FC236}">
                      <a16:creationId xmlns:a16="http://schemas.microsoft.com/office/drawing/2014/main" id="{732F7F32-9734-4A8E-A8B0-1301FE389FA7}"/>
                    </a:ext>
                  </a:extLst>
                </p:cNvPr>
                <p:cNvPicPr preferRelativeResize="0"/>
                <p:nvPr/>
              </p:nvPicPr>
              <p:blipFill rotWithShape="1">
                <a:blip r:embed="rId3">
                  <a:alphaModFix/>
                </a:blip>
                <a:srcRect/>
                <a:stretch/>
              </p:blipFill>
              <p:spPr>
                <a:xfrm>
                  <a:off x="3001932" y="1838478"/>
                  <a:ext cx="1436400" cy="1422000"/>
                </a:xfrm>
                <a:prstGeom prst="rect">
                  <a:avLst/>
                </a:prstGeom>
                <a:noFill/>
                <a:ln>
                  <a:noFill/>
                </a:ln>
              </p:spPr>
            </p:pic>
            <p:sp>
              <p:nvSpPr>
                <p:cNvPr id="5" name="CuadroTexto 4">
                  <a:extLst>
                    <a:ext uri="{FF2B5EF4-FFF2-40B4-BE49-F238E27FC236}">
                      <a16:creationId xmlns:a16="http://schemas.microsoft.com/office/drawing/2014/main" id="{B5570A25-3F96-431C-95E6-5FF60232A7CA}"/>
                    </a:ext>
                  </a:extLst>
                </p:cNvPr>
                <p:cNvSpPr txBox="1"/>
                <p:nvPr/>
              </p:nvSpPr>
              <p:spPr>
                <a:xfrm>
                  <a:off x="1060775" y="3407995"/>
                  <a:ext cx="3466401" cy="1000837"/>
                </a:xfrm>
                <a:prstGeom prst="rect">
                  <a:avLst/>
                </a:prstGeom>
                <a:noFill/>
              </p:spPr>
              <p:txBody>
                <a:bodyPr wrap="square" rtlCol="0">
                  <a:spAutoFit/>
                </a:bodyPr>
                <a:lstStyle/>
                <a:p>
                  <a:pPr algn="ctr">
                    <a:lnSpc>
                      <a:spcPct val="120000"/>
                    </a:lnSpc>
                    <a:buClr>
                      <a:srgbClr val="000000"/>
                    </a:buClr>
                    <a:buSzPts val="2000"/>
                  </a:pPr>
                  <a:r>
                    <a:rPr lang="es-ES" sz="1100" b="1" dirty="0">
                      <a:solidFill>
                        <a:schemeClr val="dk1"/>
                      </a:solidFill>
                      <a:latin typeface="Arial" panose="020B0604020202020204" pitchFamily="34" charset="0"/>
                      <a:ea typeface="Calibri"/>
                      <a:cs typeface="Arial" panose="020B0604020202020204" pitchFamily="34" charset="0"/>
                      <a:sym typeface="Calibri"/>
                    </a:rPr>
                    <a:t>Acopio</a:t>
                  </a:r>
                </a:p>
                <a:p>
                  <a:pPr algn="ctr">
                    <a:buClr>
                      <a:srgbClr val="000000"/>
                    </a:buClr>
                    <a:buSzPts val="2000"/>
                  </a:pPr>
                  <a:r>
                    <a:rPr lang="es-ES" sz="1100" dirty="0">
                      <a:solidFill>
                        <a:schemeClr val="dk1"/>
                      </a:solidFill>
                      <a:latin typeface="Arial" panose="020B0604020202020204" pitchFamily="34" charset="0"/>
                      <a:ea typeface="Calibri"/>
                      <a:cs typeface="Arial" panose="020B0604020202020204" pitchFamily="34" charset="0"/>
                      <a:sym typeface="Calibri"/>
                    </a:rPr>
                    <a:t>Recepción el Acta PREP y sellado con hora y fecha de llegada con el Dispositivo de Sellado Automático (DSA).</a:t>
                  </a:r>
                  <a:endParaRPr lang="es-ES" sz="1100" dirty="0">
                    <a:solidFill>
                      <a:srgbClr val="000000"/>
                    </a:solidFill>
                    <a:latin typeface="Arial" panose="020B0604020202020204" pitchFamily="34" charset="0"/>
                    <a:ea typeface="Arial"/>
                    <a:cs typeface="Arial" panose="020B0604020202020204" pitchFamily="34" charset="0"/>
                    <a:sym typeface="Arial"/>
                  </a:endParaRPr>
                </a:p>
                <a:p>
                  <a:pPr algn="ctr"/>
                  <a:endParaRPr lang="es-MX" sz="1100" dirty="0">
                    <a:latin typeface="Arial" panose="020B0604020202020204" pitchFamily="34" charset="0"/>
                    <a:cs typeface="Arial" panose="020B0604020202020204" pitchFamily="34" charset="0"/>
                  </a:endParaRPr>
                </a:p>
              </p:txBody>
            </p:sp>
          </p:grpSp>
          <p:sp>
            <p:nvSpPr>
              <p:cNvPr id="73" name="CuadroTexto 72">
                <a:extLst>
                  <a:ext uri="{FF2B5EF4-FFF2-40B4-BE49-F238E27FC236}">
                    <a16:creationId xmlns:a16="http://schemas.microsoft.com/office/drawing/2014/main" id="{37919F97-2751-4D4D-A87B-F29E56D8E839}"/>
                  </a:ext>
                </a:extLst>
              </p:cNvPr>
              <p:cNvSpPr txBox="1"/>
              <p:nvPr/>
            </p:nvSpPr>
            <p:spPr>
              <a:xfrm>
                <a:off x="373388" y="2756155"/>
                <a:ext cx="610974" cy="798659"/>
              </a:xfrm>
              <a:prstGeom prst="rect">
                <a:avLst/>
              </a:prstGeom>
              <a:noFill/>
            </p:spPr>
            <p:txBody>
              <a:bodyPr wrap="square" rtlCol="0">
                <a:spAutoFit/>
              </a:bodyPr>
              <a:lstStyle/>
              <a:p>
                <a:r>
                  <a:rPr lang="es-MX" sz="4800" dirty="0">
                    <a:solidFill>
                      <a:srgbClr val="4F2D68"/>
                    </a:solidFill>
                    <a:latin typeface="Arial" panose="020B0604020202020204" pitchFamily="34" charset="0"/>
                    <a:cs typeface="Arial" panose="020B0604020202020204" pitchFamily="34" charset="0"/>
                  </a:rPr>
                  <a:t>1</a:t>
                </a:r>
              </a:p>
            </p:txBody>
          </p:sp>
        </p:grpSp>
        <p:grpSp>
          <p:nvGrpSpPr>
            <p:cNvPr id="4" name="Grupo 3">
              <a:extLst>
                <a:ext uri="{FF2B5EF4-FFF2-40B4-BE49-F238E27FC236}">
                  <a16:creationId xmlns:a16="http://schemas.microsoft.com/office/drawing/2014/main" id="{DF0149FB-1233-4502-AD97-44294C4C7891}"/>
                </a:ext>
              </a:extLst>
            </p:cNvPr>
            <p:cNvGrpSpPr/>
            <p:nvPr/>
          </p:nvGrpSpPr>
          <p:grpSpPr>
            <a:xfrm>
              <a:off x="4295205" y="2653758"/>
              <a:ext cx="4024165" cy="2676925"/>
              <a:chOff x="7311452" y="1807782"/>
              <a:chExt cx="4646775" cy="3052866"/>
            </a:xfrm>
          </p:grpSpPr>
          <p:grpSp>
            <p:nvGrpSpPr>
              <p:cNvPr id="72" name="Grupo 71">
                <a:extLst>
                  <a:ext uri="{FF2B5EF4-FFF2-40B4-BE49-F238E27FC236}">
                    <a16:creationId xmlns:a16="http://schemas.microsoft.com/office/drawing/2014/main" id="{4659AFAD-36ED-4BA1-BAE6-CD6B6F6B83D0}"/>
                  </a:ext>
                </a:extLst>
              </p:cNvPr>
              <p:cNvGrpSpPr/>
              <p:nvPr/>
            </p:nvGrpSpPr>
            <p:grpSpPr>
              <a:xfrm>
                <a:off x="7760569" y="2193730"/>
                <a:ext cx="4197658" cy="2666918"/>
                <a:chOff x="5167839" y="1856940"/>
                <a:chExt cx="3375525" cy="2401565"/>
              </a:xfrm>
            </p:grpSpPr>
            <p:pic>
              <p:nvPicPr>
                <p:cNvPr id="58" name="Google Shape;455;p32" descr="Texto, Pizarra&#10;&#10;Descripción generada automáticamente">
                  <a:extLst>
                    <a:ext uri="{FF2B5EF4-FFF2-40B4-BE49-F238E27FC236}">
                      <a16:creationId xmlns:a16="http://schemas.microsoft.com/office/drawing/2014/main" id="{2CA820F4-D2E7-4220-ABB3-9A69E22B336D}"/>
                    </a:ext>
                  </a:extLst>
                </p:cNvPr>
                <p:cNvPicPr preferRelativeResize="0"/>
                <p:nvPr/>
              </p:nvPicPr>
              <p:blipFill rotWithShape="1">
                <a:blip r:embed="rId4">
                  <a:alphaModFix/>
                </a:blip>
                <a:srcRect/>
                <a:stretch/>
              </p:blipFill>
              <p:spPr>
                <a:xfrm>
                  <a:off x="5233932" y="1856940"/>
                  <a:ext cx="1436400" cy="1422000"/>
                </a:xfrm>
                <a:prstGeom prst="rect">
                  <a:avLst/>
                </a:prstGeom>
                <a:noFill/>
                <a:ln>
                  <a:noFill/>
                </a:ln>
              </p:spPr>
            </p:pic>
            <p:pic>
              <p:nvPicPr>
                <p:cNvPr id="59" name="Google Shape;459;p32">
                  <a:extLst>
                    <a:ext uri="{FF2B5EF4-FFF2-40B4-BE49-F238E27FC236}">
                      <a16:creationId xmlns:a16="http://schemas.microsoft.com/office/drawing/2014/main" id="{654CB322-FA48-4D87-B877-D666BE578AB3}"/>
                    </a:ext>
                  </a:extLst>
                </p:cNvPr>
                <p:cNvPicPr preferRelativeResize="0"/>
                <p:nvPr/>
              </p:nvPicPr>
              <p:blipFill rotWithShape="1">
                <a:blip r:embed="rId5">
                  <a:alphaModFix/>
                </a:blip>
                <a:srcRect/>
                <a:stretch/>
              </p:blipFill>
              <p:spPr>
                <a:xfrm>
                  <a:off x="7035470" y="1878823"/>
                  <a:ext cx="1436400" cy="1422000"/>
                </a:xfrm>
                <a:prstGeom prst="rect">
                  <a:avLst/>
                </a:prstGeom>
                <a:noFill/>
                <a:ln>
                  <a:noFill/>
                </a:ln>
              </p:spPr>
            </p:pic>
            <p:sp>
              <p:nvSpPr>
                <p:cNvPr id="62" name="Google Shape;457;p32">
                  <a:extLst>
                    <a:ext uri="{FF2B5EF4-FFF2-40B4-BE49-F238E27FC236}">
                      <a16:creationId xmlns:a16="http://schemas.microsoft.com/office/drawing/2014/main" id="{16369BBE-5C0E-4DFA-985E-229CBDD6D87A}"/>
                    </a:ext>
                  </a:extLst>
                </p:cNvPr>
                <p:cNvSpPr/>
                <p:nvPr/>
              </p:nvSpPr>
              <p:spPr>
                <a:xfrm>
                  <a:off x="5167839" y="3468356"/>
                  <a:ext cx="3375525" cy="790149"/>
                </a:xfrm>
                <a:prstGeom prst="rect">
                  <a:avLst/>
                </a:prstGeom>
                <a:noFill/>
                <a:ln>
                  <a:noFill/>
                </a:ln>
              </p:spPr>
              <p:txBody>
                <a:bodyPr spcFirstLastPara="1" wrap="square" lIns="91425" tIns="45700" rIns="91425" bIns="45700" anchor="t" anchorCtr="0">
                  <a:spAutoFit/>
                </a:bodyPr>
                <a:lstStyle/>
                <a:p>
                  <a:pPr algn="ctr">
                    <a:buClr>
                      <a:srgbClr val="000000"/>
                    </a:buClr>
                    <a:buSzPts val="1600"/>
                  </a:pPr>
                  <a:r>
                    <a:rPr lang="es-MX" sz="1100" b="1" dirty="0">
                      <a:solidFill>
                        <a:srgbClr val="000000"/>
                      </a:solidFill>
                      <a:latin typeface="Arial" panose="020B0604020202020204" pitchFamily="34" charset="0"/>
                      <a:ea typeface="Calibri"/>
                      <a:cs typeface="Arial" panose="020B0604020202020204" pitchFamily="34" charset="0"/>
                      <a:sym typeface="Calibri"/>
                    </a:rPr>
                    <a:t>Digitalización</a:t>
                  </a:r>
                </a:p>
                <a:p>
                  <a:pPr algn="ctr">
                    <a:buClr>
                      <a:srgbClr val="000000"/>
                    </a:buClr>
                    <a:buSzPts val="1600"/>
                  </a:pPr>
                  <a:r>
                    <a:rPr lang="es-MX" sz="1100" dirty="0">
                      <a:solidFill>
                        <a:srgbClr val="000000"/>
                      </a:solidFill>
                      <a:latin typeface="Arial" panose="020B0604020202020204" pitchFamily="34" charset="0"/>
                      <a:ea typeface="Calibri"/>
                      <a:cs typeface="Arial" panose="020B0604020202020204" pitchFamily="34" charset="0"/>
                      <a:sym typeface="Calibri"/>
                    </a:rPr>
                    <a:t>Se identificaran a la izquierda de las Actas PREP con un código QR y después se escanea. Al escanearse se genera automáticamente el código Hash</a:t>
                  </a:r>
                  <a:r>
                    <a:rPr lang="es-MX" sz="1100" baseline="30000" dirty="0">
                      <a:solidFill>
                        <a:srgbClr val="000000"/>
                      </a:solidFill>
                      <a:latin typeface="Arial" panose="020B0604020202020204" pitchFamily="34" charset="0"/>
                      <a:ea typeface="Calibri"/>
                      <a:cs typeface="Arial" panose="020B0604020202020204" pitchFamily="34" charset="0"/>
                      <a:sym typeface="Calibri"/>
                    </a:rPr>
                    <a:t>1</a:t>
                  </a:r>
                  <a:r>
                    <a:rPr lang="es-MX" sz="1100" b="1" dirty="0">
                      <a:solidFill>
                        <a:srgbClr val="7030A0"/>
                      </a:solidFill>
                      <a:latin typeface="Arial" panose="020B0604020202020204" pitchFamily="34" charset="0"/>
                      <a:ea typeface="Calibri"/>
                      <a:cs typeface="Arial" panose="020B0604020202020204" pitchFamily="34" charset="0"/>
                      <a:sym typeface="Calibri"/>
                    </a:rPr>
                    <a:t>.</a:t>
                  </a:r>
                  <a:endParaRPr sz="1100" dirty="0">
                    <a:solidFill>
                      <a:srgbClr val="000000"/>
                    </a:solidFill>
                    <a:latin typeface="Arial" panose="020B0604020202020204" pitchFamily="34" charset="0"/>
                    <a:ea typeface="Arial"/>
                    <a:cs typeface="Arial" panose="020B0604020202020204" pitchFamily="34" charset="0"/>
                    <a:sym typeface="Arial"/>
                  </a:endParaRPr>
                </a:p>
              </p:txBody>
            </p:sp>
          </p:grpSp>
          <p:sp>
            <p:nvSpPr>
              <p:cNvPr id="74" name="CuadroTexto 73">
                <a:extLst>
                  <a:ext uri="{FF2B5EF4-FFF2-40B4-BE49-F238E27FC236}">
                    <a16:creationId xmlns:a16="http://schemas.microsoft.com/office/drawing/2014/main" id="{26A568A0-CD20-4D1B-BC68-729E4DF7F10E}"/>
                  </a:ext>
                </a:extLst>
              </p:cNvPr>
              <p:cNvSpPr txBox="1"/>
              <p:nvPr/>
            </p:nvSpPr>
            <p:spPr>
              <a:xfrm>
                <a:off x="7311452" y="1807782"/>
                <a:ext cx="766098" cy="946822"/>
              </a:xfrm>
              <a:prstGeom prst="rect">
                <a:avLst/>
              </a:prstGeom>
              <a:noFill/>
            </p:spPr>
            <p:txBody>
              <a:bodyPr wrap="square" rtlCol="0">
                <a:spAutoFit/>
              </a:bodyPr>
              <a:lstStyle/>
              <a:p>
                <a:r>
                  <a:rPr lang="es-MX" sz="4800" dirty="0">
                    <a:solidFill>
                      <a:srgbClr val="4F2D68"/>
                    </a:solidFill>
                    <a:latin typeface="Arial" panose="020B0604020202020204" pitchFamily="34" charset="0"/>
                    <a:cs typeface="Arial" panose="020B0604020202020204" pitchFamily="34" charset="0"/>
                  </a:rPr>
                  <a:t>2</a:t>
                </a:r>
              </a:p>
            </p:txBody>
          </p:sp>
        </p:grpSp>
        <p:grpSp>
          <p:nvGrpSpPr>
            <p:cNvPr id="3" name="Grupo 2">
              <a:extLst>
                <a:ext uri="{FF2B5EF4-FFF2-40B4-BE49-F238E27FC236}">
                  <a16:creationId xmlns:a16="http://schemas.microsoft.com/office/drawing/2014/main" id="{8B5AA356-47AA-423F-AFBF-0825739E44D5}"/>
                </a:ext>
              </a:extLst>
            </p:cNvPr>
            <p:cNvGrpSpPr/>
            <p:nvPr/>
          </p:nvGrpSpPr>
          <p:grpSpPr>
            <a:xfrm>
              <a:off x="8685705" y="2606695"/>
              <a:ext cx="3074124" cy="2679169"/>
              <a:chOff x="4686445" y="3944187"/>
              <a:chExt cx="3074124" cy="2743251"/>
            </a:xfrm>
          </p:grpSpPr>
          <p:grpSp>
            <p:nvGrpSpPr>
              <p:cNvPr id="16" name="Grupo 15">
                <a:extLst>
                  <a:ext uri="{FF2B5EF4-FFF2-40B4-BE49-F238E27FC236}">
                    <a16:creationId xmlns:a16="http://schemas.microsoft.com/office/drawing/2014/main" id="{6620EB71-758E-469E-BB52-D5C82B5FB706}"/>
                  </a:ext>
                </a:extLst>
              </p:cNvPr>
              <p:cNvGrpSpPr/>
              <p:nvPr/>
            </p:nvGrpSpPr>
            <p:grpSpPr>
              <a:xfrm>
                <a:off x="4686445" y="4266152"/>
                <a:ext cx="3074124" cy="2421286"/>
                <a:chOff x="8933844" y="1878823"/>
                <a:chExt cx="2598309" cy="2130166"/>
              </a:xfrm>
            </p:grpSpPr>
            <p:pic>
              <p:nvPicPr>
                <p:cNvPr id="60" name="Google Shape;463;p32">
                  <a:extLst>
                    <a:ext uri="{FF2B5EF4-FFF2-40B4-BE49-F238E27FC236}">
                      <a16:creationId xmlns:a16="http://schemas.microsoft.com/office/drawing/2014/main" id="{BC6A08FD-7A07-49B1-A0AB-B78A74A5757B}"/>
                    </a:ext>
                  </a:extLst>
                </p:cNvPr>
                <p:cNvPicPr preferRelativeResize="0"/>
                <p:nvPr/>
              </p:nvPicPr>
              <p:blipFill rotWithShape="1">
                <a:blip r:embed="rId6">
                  <a:alphaModFix/>
                </a:blip>
                <a:srcRect l="63250" t="59473" r="30750" b="32326"/>
                <a:stretch/>
              </p:blipFill>
              <p:spPr>
                <a:xfrm>
                  <a:off x="9514799" y="1878823"/>
                  <a:ext cx="1436400" cy="1422000"/>
                </a:xfrm>
                <a:prstGeom prst="rect">
                  <a:avLst/>
                </a:prstGeom>
                <a:noFill/>
                <a:ln>
                  <a:noFill/>
                </a:ln>
              </p:spPr>
            </p:pic>
            <p:sp>
              <p:nvSpPr>
                <p:cNvPr id="64" name="CuadroTexto 63">
                  <a:extLst>
                    <a:ext uri="{FF2B5EF4-FFF2-40B4-BE49-F238E27FC236}">
                      <a16:creationId xmlns:a16="http://schemas.microsoft.com/office/drawing/2014/main" id="{FD92925D-2ACA-4D86-9282-36A7EAFC5509}"/>
                    </a:ext>
                  </a:extLst>
                </p:cNvPr>
                <p:cNvSpPr txBox="1"/>
                <p:nvPr/>
              </p:nvSpPr>
              <p:spPr>
                <a:xfrm>
                  <a:off x="8933844" y="3468356"/>
                  <a:ext cx="2598309" cy="540633"/>
                </a:xfrm>
                <a:prstGeom prst="rect">
                  <a:avLst/>
                </a:prstGeom>
                <a:noFill/>
              </p:spPr>
              <p:txBody>
                <a:bodyPr wrap="square">
                  <a:spAutoFit/>
                </a:bodyPr>
                <a:lstStyle/>
                <a:p>
                  <a:pPr algn="ctr">
                    <a:buClr>
                      <a:srgbClr val="333333"/>
                    </a:buClr>
                    <a:buSzPts val="1400"/>
                  </a:pPr>
                  <a:r>
                    <a:rPr lang="es-ES" sz="1100" b="1" dirty="0">
                      <a:solidFill>
                        <a:srgbClr val="333333"/>
                      </a:solidFill>
                      <a:latin typeface="Arial" panose="020B0604020202020204" pitchFamily="34" charset="0"/>
                      <a:ea typeface="Arial"/>
                      <a:cs typeface="Arial" panose="020B0604020202020204" pitchFamily="34" charset="0"/>
                      <a:sym typeface="Arial"/>
                    </a:rPr>
                    <a:t>Verificación de calidad de imagen</a:t>
                  </a:r>
                </a:p>
                <a:p>
                  <a:pPr algn="ctr">
                    <a:buClr>
                      <a:srgbClr val="333333"/>
                    </a:buClr>
                    <a:buSzPts val="1400"/>
                  </a:pPr>
                  <a:r>
                    <a:rPr lang="es-ES" sz="1100" dirty="0">
                      <a:solidFill>
                        <a:schemeClr val="dk1"/>
                      </a:solidFill>
                      <a:latin typeface="Arial" panose="020B0604020202020204" pitchFamily="34" charset="0"/>
                      <a:ea typeface="Calibri"/>
                      <a:cs typeface="Arial" panose="020B0604020202020204" pitchFamily="34" charset="0"/>
                      <a:sym typeface="Calibri"/>
                    </a:rPr>
                    <a:t>Una vez registrada la imagen se envía al CCV para su captura.</a:t>
                  </a:r>
                  <a:endParaRPr lang="es-ES" sz="1100" dirty="0">
                    <a:solidFill>
                      <a:srgbClr val="000000"/>
                    </a:solidFill>
                    <a:latin typeface="Arial" panose="020B0604020202020204" pitchFamily="34" charset="0"/>
                    <a:ea typeface="Arial"/>
                    <a:cs typeface="Arial" panose="020B0604020202020204" pitchFamily="34" charset="0"/>
                    <a:sym typeface="Arial"/>
                  </a:endParaRPr>
                </a:p>
              </p:txBody>
            </p:sp>
          </p:grpSp>
          <p:sp>
            <p:nvSpPr>
              <p:cNvPr id="75" name="CuadroTexto 74">
                <a:extLst>
                  <a:ext uri="{FF2B5EF4-FFF2-40B4-BE49-F238E27FC236}">
                    <a16:creationId xmlns:a16="http://schemas.microsoft.com/office/drawing/2014/main" id="{92DDFE0F-4B30-4B28-B4ED-836C08B78562}"/>
                  </a:ext>
                </a:extLst>
              </p:cNvPr>
              <p:cNvSpPr txBox="1"/>
              <p:nvPr/>
            </p:nvSpPr>
            <p:spPr>
              <a:xfrm>
                <a:off x="4864711" y="3944187"/>
                <a:ext cx="766097" cy="850085"/>
              </a:xfrm>
              <a:prstGeom prst="rect">
                <a:avLst/>
              </a:prstGeom>
              <a:noFill/>
            </p:spPr>
            <p:txBody>
              <a:bodyPr wrap="square" rtlCol="0">
                <a:spAutoFit/>
              </a:bodyPr>
              <a:lstStyle/>
              <a:p>
                <a:r>
                  <a:rPr lang="es-MX" sz="4800" dirty="0">
                    <a:solidFill>
                      <a:srgbClr val="4F2D68"/>
                    </a:solidFill>
                    <a:latin typeface="Arial" panose="020B0604020202020204" pitchFamily="34" charset="0"/>
                    <a:cs typeface="Arial" panose="020B0604020202020204" pitchFamily="34" charset="0"/>
                  </a:rPr>
                  <a:t>3</a:t>
                </a:r>
              </a:p>
            </p:txBody>
          </p:sp>
        </p:grpSp>
      </p:grpSp>
      <p:sp>
        <p:nvSpPr>
          <p:cNvPr id="2" name="CuadroTexto 1">
            <a:extLst>
              <a:ext uri="{FF2B5EF4-FFF2-40B4-BE49-F238E27FC236}">
                <a16:creationId xmlns:a16="http://schemas.microsoft.com/office/drawing/2014/main" id="{F0AC145E-0111-4243-8FAD-8FC715A4AC13}"/>
              </a:ext>
            </a:extLst>
          </p:cNvPr>
          <p:cNvSpPr txBox="1"/>
          <p:nvPr/>
        </p:nvSpPr>
        <p:spPr>
          <a:xfrm>
            <a:off x="291700" y="1237309"/>
            <a:ext cx="11608603" cy="1323439"/>
          </a:xfrm>
          <a:prstGeom prst="rect">
            <a:avLst/>
          </a:prstGeom>
          <a:noFill/>
        </p:spPr>
        <p:txBody>
          <a:bodyPr wrap="square" rtlCol="0">
            <a:spAutoFit/>
          </a:bodyPr>
          <a:lstStyle/>
          <a:p>
            <a:pPr algn="just"/>
            <a:r>
              <a:rPr lang="es-ES" sz="1600" dirty="0">
                <a:latin typeface="Arial" panose="020B0604020202020204" pitchFamily="34" charset="0"/>
                <a:cs typeface="Arial" panose="020B0604020202020204" pitchFamily="34" charset="0"/>
              </a:rPr>
              <a:t>En los CATD, solo se llevarán a cabo las tareas de acopio y digitalización; mientras que en los Centros de Captura y Verificación, se hará la captura y verificación de imágenes y datos, así como la difusión de los resultados electorales preliminares. </a:t>
            </a:r>
          </a:p>
          <a:p>
            <a:pPr algn="just"/>
            <a:endParaRPr lang="es-MX" sz="1600" dirty="0">
              <a:latin typeface="Arial" panose="020B0604020202020204" pitchFamily="34" charset="0"/>
              <a:cs typeface="Arial" panose="020B0604020202020204" pitchFamily="34" charset="0"/>
            </a:endParaRPr>
          </a:p>
          <a:p>
            <a:pPr algn="just"/>
            <a:r>
              <a:rPr lang="es-MX" sz="1600" dirty="0">
                <a:latin typeface="Arial" panose="020B0604020202020204" pitchFamily="34" charset="0"/>
                <a:cs typeface="Arial" panose="020B0604020202020204" pitchFamily="34" charset="0"/>
              </a:rPr>
              <a:t>En cada CATD se llevará a cabo el siguiente procedimiento: </a:t>
            </a:r>
          </a:p>
        </p:txBody>
      </p:sp>
      <p:sp>
        <p:nvSpPr>
          <p:cNvPr id="26" name="CuadroTexto 25">
            <a:extLst>
              <a:ext uri="{FF2B5EF4-FFF2-40B4-BE49-F238E27FC236}">
                <a16:creationId xmlns:a16="http://schemas.microsoft.com/office/drawing/2014/main" id="{1226B4AB-7823-4754-9CA7-A93A712BD35E}"/>
              </a:ext>
            </a:extLst>
          </p:cNvPr>
          <p:cNvSpPr txBox="1"/>
          <p:nvPr/>
        </p:nvSpPr>
        <p:spPr>
          <a:xfrm>
            <a:off x="179643" y="6496111"/>
            <a:ext cx="7231249" cy="261610"/>
          </a:xfrm>
          <a:prstGeom prst="rect">
            <a:avLst/>
          </a:prstGeom>
          <a:noFill/>
        </p:spPr>
        <p:txBody>
          <a:bodyPr wrap="square">
            <a:spAutoFit/>
          </a:bodyPr>
          <a:lstStyle/>
          <a:p>
            <a:r>
              <a:rPr lang="es-MX" sz="1100" dirty="0"/>
              <a:t>Fuente: Proceso Técnico Operativo del PREP del Proceso Electoral Ordinario 2023 -2024</a:t>
            </a:r>
            <a:endParaRPr lang="es-MX" sz="1000" dirty="0"/>
          </a:p>
        </p:txBody>
      </p:sp>
    </p:spTree>
    <p:extLst>
      <p:ext uri="{BB962C8B-B14F-4D97-AF65-F5344CB8AC3E}">
        <p14:creationId xmlns:p14="http://schemas.microsoft.com/office/powerpoint/2010/main" val="946357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ángulo: esquinas redondeadas 75">
            <a:extLst>
              <a:ext uri="{FF2B5EF4-FFF2-40B4-BE49-F238E27FC236}">
                <a16:creationId xmlns:a16="http://schemas.microsoft.com/office/drawing/2014/main" id="{C57B892A-8054-418A-80B1-B0BEAECE3F23}"/>
              </a:ext>
            </a:extLst>
          </p:cNvPr>
          <p:cNvSpPr/>
          <p:nvPr/>
        </p:nvSpPr>
        <p:spPr>
          <a:xfrm>
            <a:off x="3370730" y="208001"/>
            <a:ext cx="4760259" cy="54857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1" name="Título 1">
            <a:extLst>
              <a:ext uri="{FF2B5EF4-FFF2-40B4-BE49-F238E27FC236}">
                <a16:creationId xmlns:a16="http://schemas.microsoft.com/office/drawing/2014/main" id="{52966B82-9CC0-4CD8-8FB6-4095A851B20F}"/>
              </a:ext>
            </a:extLst>
          </p:cNvPr>
          <p:cNvSpPr txBox="1">
            <a:spLocks/>
          </p:cNvSpPr>
          <p:nvPr/>
        </p:nvSpPr>
        <p:spPr>
          <a:xfrm>
            <a:off x="2158857" y="-183045"/>
            <a:ext cx="7231067" cy="1325563"/>
          </a:xfrm>
          <a:prstGeom prst="rect">
            <a:avLst/>
          </a:prstGeom>
        </p:spPr>
        <p:txBody>
          <a:bodyPr vert="horz" lIns="91440" tIns="45720" rIns="91440" bIns="45720" rtlCol="0" anchor="ctr">
            <a:normAutofit fontScale="97500"/>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pPr algn="ctr"/>
            <a:r>
              <a:rPr lang="en-US" sz="3600" noProof="1">
                <a:solidFill>
                  <a:srgbClr val="6F418F"/>
                </a:solidFill>
              </a:rPr>
              <a:t>Como opera el CCV </a:t>
            </a:r>
            <a:endParaRPr lang="en-US" sz="3600" dirty="0">
              <a:solidFill>
                <a:srgbClr val="6F418F"/>
              </a:solidFill>
            </a:endParaRPr>
          </a:p>
        </p:txBody>
      </p:sp>
      <p:sp>
        <p:nvSpPr>
          <p:cNvPr id="2" name="CuadroTexto 1">
            <a:extLst>
              <a:ext uri="{FF2B5EF4-FFF2-40B4-BE49-F238E27FC236}">
                <a16:creationId xmlns:a16="http://schemas.microsoft.com/office/drawing/2014/main" id="{F0AC145E-0111-4243-8FAD-8FC715A4AC13}"/>
              </a:ext>
            </a:extLst>
          </p:cNvPr>
          <p:cNvSpPr txBox="1"/>
          <p:nvPr/>
        </p:nvSpPr>
        <p:spPr>
          <a:xfrm>
            <a:off x="291700" y="1061214"/>
            <a:ext cx="11608603" cy="584775"/>
          </a:xfrm>
          <a:prstGeom prst="rect">
            <a:avLst/>
          </a:prstGeom>
          <a:noFill/>
        </p:spPr>
        <p:txBody>
          <a:bodyPr wrap="square" rtlCol="0">
            <a:spAutoFit/>
          </a:bodyPr>
          <a:lstStyle/>
          <a:p>
            <a:r>
              <a:rPr lang="es-MX" sz="1600" dirty="0">
                <a:latin typeface="Arial" panose="020B0604020202020204" pitchFamily="34" charset="0"/>
                <a:cs typeface="Arial" panose="020B0604020202020204" pitchFamily="34" charset="0"/>
              </a:rPr>
              <a:t>Un Centro de Captura y Verificación (CCV), es el espacio físico en los que se realizan las fases de Captura, Verificación de datos y Publicación de datos. Dentro del mismo se ubicará el Centro de Verificación para la resolución de incidencias. </a:t>
            </a:r>
          </a:p>
        </p:txBody>
      </p:sp>
      <p:grpSp>
        <p:nvGrpSpPr>
          <p:cNvPr id="10" name="Grupo 9">
            <a:extLst>
              <a:ext uri="{FF2B5EF4-FFF2-40B4-BE49-F238E27FC236}">
                <a16:creationId xmlns:a16="http://schemas.microsoft.com/office/drawing/2014/main" id="{D81FD21E-3D4C-412C-AC1B-80A501DC5430}"/>
              </a:ext>
            </a:extLst>
          </p:cNvPr>
          <p:cNvGrpSpPr/>
          <p:nvPr/>
        </p:nvGrpSpPr>
        <p:grpSpPr>
          <a:xfrm>
            <a:off x="291699" y="2129775"/>
            <a:ext cx="2694183" cy="2936343"/>
            <a:chOff x="123703" y="3205313"/>
            <a:chExt cx="2694183" cy="2936343"/>
          </a:xfrm>
        </p:grpSpPr>
        <p:pic>
          <p:nvPicPr>
            <p:cNvPr id="1031" name="Picture 7">
              <a:extLst>
                <a:ext uri="{FF2B5EF4-FFF2-40B4-BE49-F238E27FC236}">
                  <a16:creationId xmlns:a16="http://schemas.microsoft.com/office/drawing/2014/main" id="{6592F31F-CCE2-441E-A50F-D08F087C5DD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7968" t="15587" r="38360" b="57795"/>
            <a:stretch/>
          </p:blipFill>
          <p:spPr bwMode="auto">
            <a:xfrm>
              <a:off x="123703" y="3205313"/>
              <a:ext cx="2694183" cy="162834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a:extLst>
                <a:ext uri="{FF2B5EF4-FFF2-40B4-BE49-F238E27FC236}">
                  <a16:creationId xmlns:a16="http://schemas.microsoft.com/office/drawing/2014/main" id="{8165728A-D64F-48B9-AA1B-AEA46425B1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98" y="4962691"/>
              <a:ext cx="2392141" cy="11789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upo 11">
            <a:extLst>
              <a:ext uri="{FF2B5EF4-FFF2-40B4-BE49-F238E27FC236}">
                <a16:creationId xmlns:a16="http://schemas.microsoft.com/office/drawing/2014/main" id="{ACE4E2AC-9C0D-45EC-A802-EB71519A2510}"/>
              </a:ext>
            </a:extLst>
          </p:cNvPr>
          <p:cNvGrpSpPr/>
          <p:nvPr/>
        </p:nvGrpSpPr>
        <p:grpSpPr>
          <a:xfrm>
            <a:off x="3126280" y="2129776"/>
            <a:ext cx="2879601" cy="2924513"/>
            <a:chOff x="3080324" y="3328477"/>
            <a:chExt cx="2879601" cy="2924513"/>
          </a:xfrm>
        </p:grpSpPr>
        <p:pic>
          <p:nvPicPr>
            <p:cNvPr id="33" name="Picture 7">
              <a:extLst>
                <a:ext uri="{FF2B5EF4-FFF2-40B4-BE49-F238E27FC236}">
                  <a16:creationId xmlns:a16="http://schemas.microsoft.com/office/drawing/2014/main" id="{CE55CA06-C548-4AFD-B9E5-26B054E2E0B9}"/>
                </a:ext>
              </a:extLst>
            </p:cNvPr>
            <p:cNvPicPr>
              <a:picLocks noChangeAspect="1" noChangeArrowheads="1"/>
            </p:cNvPicPr>
            <p:nvPr/>
          </p:nvPicPr>
          <p:blipFill rotWithShape="1">
            <a:blip r:embed="rId2">
              <a:grayscl/>
              <a:extLst>
                <a:ext uri="{28A0092B-C50C-407E-A947-70E740481C1C}">
                  <a14:useLocalDpi xmlns:a14="http://schemas.microsoft.com/office/drawing/2010/main" val="0"/>
                </a:ext>
              </a:extLst>
            </a:blip>
            <a:srcRect l="40286" t="58968" r="41412" b="6451"/>
            <a:stretch/>
          </p:blipFill>
          <p:spPr bwMode="auto">
            <a:xfrm>
              <a:off x="3080324" y="3328477"/>
              <a:ext cx="2879601" cy="2924513"/>
            </a:xfrm>
            <a:prstGeom prst="rect">
              <a:avLst/>
            </a:prstGeom>
            <a:noFill/>
            <a:extLst>
              <a:ext uri="{909E8E84-426E-40DD-AFC4-6F175D3DCCD1}">
                <a14:hiddenFill xmlns:a14="http://schemas.microsoft.com/office/drawing/2010/main">
                  <a:solidFill>
                    <a:srgbClr val="FFFFFF"/>
                  </a:solidFill>
                </a14:hiddenFill>
              </a:ext>
            </a:extLst>
          </p:spPr>
        </p:pic>
        <p:sp>
          <p:nvSpPr>
            <p:cNvPr id="11" name="CuadroTexto 10">
              <a:extLst>
                <a:ext uri="{FF2B5EF4-FFF2-40B4-BE49-F238E27FC236}">
                  <a16:creationId xmlns:a16="http://schemas.microsoft.com/office/drawing/2014/main" id="{54B7B2FD-9D60-4FDC-BBF6-814D1EF65730}"/>
                </a:ext>
              </a:extLst>
            </p:cNvPr>
            <p:cNvSpPr txBox="1"/>
            <p:nvPr/>
          </p:nvSpPr>
          <p:spPr>
            <a:xfrm>
              <a:off x="3303464" y="3946967"/>
              <a:ext cx="1316897" cy="461665"/>
            </a:xfrm>
            <a:prstGeom prst="rect">
              <a:avLst/>
            </a:prstGeom>
            <a:noFill/>
          </p:spPr>
          <p:txBody>
            <a:bodyPr wrap="square" rtlCol="0">
              <a:spAutoFit/>
            </a:bodyPr>
            <a:lstStyle/>
            <a:p>
              <a:pPr algn="ctr"/>
              <a:r>
                <a:rPr lang="es-MX" sz="1200" b="1" dirty="0">
                  <a:solidFill>
                    <a:srgbClr val="884DBB"/>
                  </a:solidFill>
                  <a:latin typeface="Arial" panose="020B0604020202020204" pitchFamily="34" charset="0"/>
                  <a:cs typeface="Arial" panose="020B0604020202020204" pitchFamily="34" charset="0"/>
                </a:rPr>
                <a:t>Capturista </a:t>
              </a:r>
            </a:p>
            <a:p>
              <a:pPr algn="ctr"/>
              <a:r>
                <a:rPr lang="es-MX" sz="1200" b="1" dirty="0">
                  <a:solidFill>
                    <a:srgbClr val="884DBB"/>
                  </a:solidFill>
                  <a:latin typeface="Arial" panose="020B0604020202020204" pitchFamily="34" charset="0"/>
                  <a:cs typeface="Arial" panose="020B0604020202020204" pitchFamily="34" charset="0"/>
                </a:rPr>
                <a:t>1</a:t>
              </a:r>
            </a:p>
          </p:txBody>
        </p:sp>
        <p:sp>
          <p:nvSpPr>
            <p:cNvPr id="38" name="CuadroTexto 37">
              <a:extLst>
                <a:ext uri="{FF2B5EF4-FFF2-40B4-BE49-F238E27FC236}">
                  <a16:creationId xmlns:a16="http://schemas.microsoft.com/office/drawing/2014/main" id="{9BA0CE46-5803-43CA-B3CD-27B135BA7F4B}"/>
                </a:ext>
              </a:extLst>
            </p:cNvPr>
            <p:cNvSpPr txBox="1"/>
            <p:nvPr/>
          </p:nvSpPr>
          <p:spPr>
            <a:xfrm>
              <a:off x="4544439" y="3946966"/>
              <a:ext cx="1316897" cy="461665"/>
            </a:xfrm>
            <a:prstGeom prst="rect">
              <a:avLst/>
            </a:prstGeom>
            <a:noFill/>
          </p:spPr>
          <p:txBody>
            <a:bodyPr wrap="square" rtlCol="0">
              <a:spAutoFit/>
            </a:bodyPr>
            <a:lstStyle/>
            <a:p>
              <a:pPr algn="ctr"/>
              <a:r>
                <a:rPr lang="es-MX" sz="1200" b="1" dirty="0">
                  <a:solidFill>
                    <a:srgbClr val="884DBB"/>
                  </a:solidFill>
                  <a:latin typeface="Arial" panose="020B0604020202020204" pitchFamily="34" charset="0"/>
                  <a:cs typeface="Arial" panose="020B0604020202020204" pitchFamily="34" charset="0"/>
                </a:rPr>
                <a:t>Capturista </a:t>
              </a:r>
            </a:p>
            <a:p>
              <a:pPr algn="ctr"/>
              <a:r>
                <a:rPr lang="es-MX" sz="1200" b="1" dirty="0">
                  <a:solidFill>
                    <a:srgbClr val="884DBB"/>
                  </a:solidFill>
                  <a:latin typeface="Arial" panose="020B0604020202020204" pitchFamily="34" charset="0"/>
                  <a:cs typeface="Arial" panose="020B0604020202020204" pitchFamily="34" charset="0"/>
                </a:rPr>
                <a:t>2</a:t>
              </a:r>
            </a:p>
          </p:txBody>
        </p:sp>
      </p:grpSp>
      <p:sp>
        <p:nvSpPr>
          <p:cNvPr id="41" name="CuadroTexto 40">
            <a:extLst>
              <a:ext uri="{FF2B5EF4-FFF2-40B4-BE49-F238E27FC236}">
                <a16:creationId xmlns:a16="http://schemas.microsoft.com/office/drawing/2014/main" id="{D57529E3-10F4-495A-AC8D-62DD8EC7C12C}"/>
              </a:ext>
            </a:extLst>
          </p:cNvPr>
          <p:cNvSpPr txBox="1"/>
          <p:nvPr/>
        </p:nvSpPr>
        <p:spPr>
          <a:xfrm>
            <a:off x="220578" y="5441653"/>
            <a:ext cx="5714182" cy="1169551"/>
          </a:xfrm>
          <a:prstGeom prst="rect">
            <a:avLst/>
          </a:prstGeom>
          <a:noFill/>
        </p:spPr>
        <p:txBody>
          <a:bodyPr wrap="square">
            <a:spAutoFit/>
          </a:bodyPr>
          <a:lstStyle/>
          <a:p>
            <a:r>
              <a:rPr lang="es-ES" sz="1400" dirty="0">
                <a:solidFill>
                  <a:srgbClr val="000000"/>
                </a:solidFill>
                <a:latin typeface="Arial" panose="020B0604020202020204" pitchFamily="34" charset="0"/>
              </a:rPr>
              <a:t>Si coinciden los datos capturados por los dos capturistas/verificadores la fase de captura y verificación de esa Acta PREP concluye y se publica en el sitio web destinado para la publicación de resultados. </a:t>
            </a:r>
            <a:br>
              <a:rPr lang="es-ES" sz="1400" dirty="0"/>
            </a:br>
            <a:br>
              <a:rPr lang="es-ES" sz="1400" dirty="0"/>
            </a:br>
            <a:endParaRPr lang="es-MX" sz="1400" dirty="0"/>
          </a:p>
        </p:txBody>
      </p:sp>
      <p:grpSp>
        <p:nvGrpSpPr>
          <p:cNvPr id="18" name="Grupo 17">
            <a:extLst>
              <a:ext uri="{FF2B5EF4-FFF2-40B4-BE49-F238E27FC236}">
                <a16:creationId xmlns:a16="http://schemas.microsoft.com/office/drawing/2014/main" id="{7270D49B-6995-422E-AC10-37951D3204C8}"/>
              </a:ext>
            </a:extLst>
          </p:cNvPr>
          <p:cNvGrpSpPr/>
          <p:nvPr/>
        </p:nvGrpSpPr>
        <p:grpSpPr>
          <a:xfrm>
            <a:off x="6615822" y="2653426"/>
            <a:ext cx="5007219" cy="1497956"/>
            <a:chOff x="6615821" y="2653426"/>
            <a:chExt cx="5007219" cy="1497956"/>
          </a:xfrm>
        </p:grpSpPr>
        <p:pic>
          <p:nvPicPr>
            <p:cNvPr id="1028" name="Picture 4">
              <a:extLst>
                <a:ext uri="{FF2B5EF4-FFF2-40B4-BE49-F238E27FC236}">
                  <a16:creationId xmlns:a16="http://schemas.microsoft.com/office/drawing/2014/main" id="{0290ED65-BD6B-4254-8B6B-BD5D9340C3A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3535"/>
            <a:stretch/>
          </p:blipFill>
          <p:spPr bwMode="auto">
            <a:xfrm>
              <a:off x="10389822" y="2684566"/>
              <a:ext cx="1233218" cy="146681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a:extLst>
                <a:ext uri="{FF2B5EF4-FFF2-40B4-BE49-F238E27FC236}">
                  <a16:creationId xmlns:a16="http://schemas.microsoft.com/office/drawing/2014/main" id="{21F3935F-9A58-407F-B477-408D09A3BAA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9442" t="77531" r="41667" b="7752"/>
            <a:stretch/>
          </p:blipFill>
          <p:spPr bwMode="auto">
            <a:xfrm>
              <a:off x="8483372" y="2653426"/>
              <a:ext cx="1625912" cy="1446673"/>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a:extLst>
                <a:ext uri="{FF2B5EF4-FFF2-40B4-BE49-F238E27FC236}">
                  <a16:creationId xmlns:a16="http://schemas.microsoft.com/office/drawing/2014/main" id="{4919BC52-11B1-4538-AC4C-48A418FCAC4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8105" t="77667" r="52509" b="7616"/>
            <a:stretch/>
          </p:blipFill>
          <p:spPr bwMode="auto">
            <a:xfrm>
              <a:off x="6615821" y="2653426"/>
              <a:ext cx="1716564" cy="1446673"/>
            </a:xfrm>
            <a:prstGeom prst="rect">
              <a:avLst/>
            </a:prstGeom>
            <a:noFill/>
            <a:extLst>
              <a:ext uri="{909E8E84-426E-40DD-AFC4-6F175D3DCCD1}">
                <a14:hiddenFill xmlns:a14="http://schemas.microsoft.com/office/drawing/2010/main">
                  <a:solidFill>
                    <a:srgbClr val="FFFFFF"/>
                  </a:solidFill>
                </a14:hiddenFill>
              </a:ext>
            </a:extLst>
          </p:spPr>
        </p:pic>
      </p:grpSp>
      <p:sp>
        <p:nvSpPr>
          <p:cNvPr id="44" name="CuadroTexto 43">
            <a:extLst>
              <a:ext uri="{FF2B5EF4-FFF2-40B4-BE49-F238E27FC236}">
                <a16:creationId xmlns:a16="http://schemas.microsoft.com/office/drawing/2014/main" id="{0C20AD52-C95F-4F13-A31E-4F74C17A4135}"/>
              </a:ext>
            </a:extLst>
          </p:cNvPr>
          <p:cNvSpPr txBox="1"/>
          <p:nvPr/>
        </p:nvSpPr>
        <p:spPr>
          <a:xfrm>
            <a:off x="6360160" y="2129775"/>
            <a:ext cx="5540141" cy="523220"/>
          </a:xfrm>
          <a:prstGeom prst="rect">
            <a:avLst/>
          </a:prstGeom>
          <a:noFill/>
        </p:spPr>
        <p:txBody>
          <a:bodyPr wrap="square">
            <a:spAutoFit/>
          </a:bodyPr>
          <a:lstStyle/>
          <a:p>
            <a:pPr algn="just"/>
            <a:r>
              <a:rPr lang="es-ES" sz="1400" dirty="0">
                <a:solidFill>
                  <a:srgbClr val="000000"/>
                </a:solidFill>
                <a:latin typeface="Arial" panose="020B0604020202020204" pitchFamily="34" charset="0"/>
              </a:rPr>
              <a:t>Si el sistema detecta que no coinciden las capturas se turna la captura a un tercer capturista.</a:t>
            </a:r>
            <a:endParaRPr lang="es-ES" sz="1400" dirty="0"/>
          </a:p>
        </p:txBody>
      </p:sp>
      <p:sp>
        <p:nvSpPr>
          <p:cNvPr id="46" name="CuadroTexto 45">
            <a:extLst>
              <a:ext uri="{FF2B5EF4-FFF2-40B4-BE49-F238E27FC236}">
                <a16:creationId xmlns:a16="http://schemas.microsoft.com/office/drawing/2014/main" id="{821EAF50-803C-4CF0-A9FD-514FD8868DBB}"/>
              </a:ext>
            </a:extLst>
          </p:cNvPr>
          <p:cNvSpPr txBox="1"/>
          <p:nvPr/>
        </p:nvSpPr>
        <p:spPr>
          <a:xfrm>
            <a:off x="6360161" y="4519441"/>
            <a:ext cx="5606294" cy="1384995"/>
          </a:xfrm>
          <a:prstGeom prst="rect">
            <a:avLst/>
          </a:prstGeom>
          <a:noFill/>
        </p:spPr>
        <p:txBody>
          <a:bodyPr wrap="square">
            <a:spAutoFit/>
          </a:bodyPr>
          <a:lstStyle/>
          <a:p>
            <a:r>
              <a:rPr lang="es-ES" sz="1400" dirty="0">
                <a:latin typeface="Arial" panose="020B0604020202020204" pitchFamily="34" charset="0"/>
                <a:cs typeface="Arial" panose="020B0604020202020204" pitchFamily="34" charset="0"/>
              </a:rPr>
              <a:t>Si los datos capturados en las tres ocasiones son diferentes, la imagen del Acta PREP será asignada al </a:t>
            </a:r>
            <a:r>
              <a:rPr lang="es-ES" sz="1400" b="1" dirty="0">
                <a:latin typeface="Arial" panose="020B0604020202020204" pitchFamily="34" charset="0"/>
                <a:cs typeface="Arial" panose="020B0604020202020204" pitchFamily="34" charset="0"/>
              </a:rPr>
              <a:t>Centro de Verificación </a:t>
            </a:r>
            <a:r>
              <a:rPr lang="es-ES" sz="1400" dirty="0">
                <a:latin typeface="Arial" panose="020B0604020202020204" pitchFamily="34" charset="0"/>
                <a:cs typeface="Arial" panose="020B0604020202020204" pitchFamily="34" charset="0"/>
              </a:rPr>
              <a:t>para su resolución. </a:t>
            </a:r>
          </a:p>
          <a:p>
            <a:endParaRPr lang="es-ES" sz="1400" dirty="0">
              <a:latin typeface="Arial" panose="020B0604020202020204" pitchFamily="34" charset="0"/>
              <a:cs typeface="Arial" panose="020B0604020202020204" pitchFamily="34" charset="0"/>
            </a:endParaRPr>
          </a:p>
          <a:p>
            <a:r>
              <a:rPr lang="es-ES" sz="1400" dirty="0">
                <a:latin typeface="Arial" panose="020B0604020202020204" pitchFamily="34" charset="0"/>
                <a:cs typeface="Arial" panose="020B0604020202020204" pitchFamily="34" charset="0"/>
              </a:rPr>
              <a:t>Concluido el proceso de captura y verificación, los datos se enviarán automáticamente. </a:t>
            </a:r>
          </a:p>
        </p:txBody>
      </p:sp>
      <p:sp>
        <p:nvSpPr>
          <p:cNvPr id="49" name="CuadroTexto 48">
            <a:extLst>
              <a:ext uri="{FF2B5EF4-FFF2-40B4-BE49-F238E27FC236}">
                <a16:creationId xmlns:a16="http://schemas.microsoft.com/office/drawing/2014/main" id="{EAB19E58-A74F-4D74-9627-12E7E63000FD}"/>
              </a:ext>
            </a:extLst>
          </p:cNvPr>
          <p:cNvSpPr txBox="1"/>
          <p:nvPr/>
        </p:nvSpPr>
        <p:spPr>
          <a:xfrm>
            <a:off x="179643" y="6496111"/>
            <a:ext cx="7231249" cy="261610"/>
          </a:xfrm>
          <a:prstGeom prst="rect">
            <a:avLst/>
          </a:prstGeom>
          <a:noFill/>
        </p:spPr>
        <p:txBody>
          <a:bodyPr wrap="square">
            <a:spAutoFit/>
          </a:bodyPr>
          <a:lstStyle/>
          <a:p>
            <a:r>
              <a:rPr lang="es-MX" sz="1100" dirty="0"/>
              <a:t>Fuente: Proceso Técnico Operativo del PREP del Proceso Electoral Ordinario 2023 -2024</a:t>
            </a:r>
            <a:endParaRPr lang="es-MX" sz="1000" dirty="0"/>
          </a:p>
        </p:txBody>
      </p:sp>
    </p:spTree>
    <p:extLst>
      <p:ext uri="{BB962C8B-B14F-4D97-AF65-F5344CB8AC3E}">
        <p14:creationId xmlns:p14="http://schemas.microsoft.com/office/powerpoint/2010/main" val="11384513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0C142429-25DE-12B7-414B-A3FED62DDC07}"/>
              </a:ext>
            </a:extLst>
          </p:cNvPr>
          <p:cNvSpPr/>
          <p:nvPr/>
        </p:nvSpPr>
        <p:spPr>
          <a:xfrm>
            <a:off x="455802" y="596433"/>
            <a:ext cx="477333" cy="1496446"/>
          </a:xfrm>
          <a:prstGeom prst="rect">
            <a:avLst/>
          </a:prstGeom>
          <a:solidFill>
            <a:srgbClr val="E12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 name="Rectángulo 6">
            <a:extLst>
              <a:ext uri="{FF2B5EF4-FFF2-40B4-BE49-F238E27FC236}">
                <a16:creationId xmlns:a16="http://schemas.microsoft.com/office/drawing/2014/main" id="{6A3C7DB0-96F2-4C5B-EE6F-9FFDE6ADAC83}"/>
              </a:ext>
            </a:extLst>
          </p:cNvPr>
          <p:cNvSpPr/>
          <p:nvPr/>
        </p:nvSpPr>
        <p:spPr>
          <a:xfrm>
            <a:off x="349364" y="991468"/>
            <a:ext cx="5371363" cy="504315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buClr>
                <a:srgbClr val="000000"/>
              </a:buClr>
              <a:buSzPts val="2400"/>
            </a:pPr>
            <a:endParaRPr lang="es-ES" sz="1100" dirty="0">
              <a:solidFill>
                <a:srgbClr val="000000"/>
              </a:solidFill>
              <a:latin typeface="Arial"/>
              <a:ea typeface="Arial"/>
              <a:cs typeface="Arial"/>
              <a:sym typeface="Arial"/>
            </a:endParaRPr>
          </a:p>
        </p:txBody>
      </p:sp>
      <p:sp>
        <p:nvSpPr>
          <p:cNvPr id="2" name="Título 1">
            <a:extLst>
              <a:ext uri="{FF2B5EF4-FFF2-40B4-BE49-F238E27FC236}">
                <a16:creationId xmlns:a16="http://schemas.microsoft.com/office/drawing/2014/main" id="{A767C872-5F0A-915F-0B7C-345DF462E4A0}"/>
              </a:ext>
            </a:extLst>
          </p:cNvPr>
          <p:cNvSpPr>
            <a:spLocks noGrp="1"/>
          </p:cNvSpPr>
          <p:nvPr>
            <p:ph type="title"/>
          </p:nvPr>
        </p:nvSpPr>
        <p:spPr>
          <a:xfrm>
            <a:off x="1173329" y="823376"/>
            <a:ext cx="3723435" cy="1325563"/>
          </a:xfrm>
        </p:spPr>
        <p:txBody>
          <a:bodyPr>
            <a:normAutofit/>
          </a:bodyPr>
          <a:lstStyle/>
          <a:p>
            <a:pPr algn="just"/>
            <a:r>
              <a:rPr lang="es-MX" sz="3200" b="1" dirty="0">
                <a:solidFill>
                  <a:srgbClr val="6F418F"/>
                </a:solidFill>
                <a:latin typeface="Arial" panose="020B0604020202020204" pitchFamily="34" charset="0"/>
                <a:cs typeface="Arial" panose="020B0604020202020204" pitchFamily="34" charset="0"/>
              </a:rPr>
              <a:t>Cotejo de Actas</a:t>
            </a:r>
          </a:p>
        </p:txBody>
      </p:sp>
      <p:sp>
        <p:nvSpPr>
          <p:cNvPr id="3" name="Marcador de contenido 2">
            <a:extLst>
              <a:ext uri="{FF2B5EF4-FFF2-40B4-BE49-F238E27FC236}">
                <a16:creationId xmlns:a16="http://schemas.microsoft.com/office/drawing/2014/main" id="{52FF0853-060B-2094-BDD1-4E24E3BCEC69}"/>
              </a:ext>
            </a:extLst>
          </p:cNvPr>
          <p:cNvSpPr>
            <a:spLocks noGrp="1"/>
          </p:cNvSpPr>
          <p:nvPr>
            <p:ph idx="1"/>
          </p:nvPr>
        </p:nvSpPr>
        <p:spPr>
          <a:xfrm>
            <a:off x="385482" y="1392755"/>
            <a:ext cx="5127812" cy="1648600"/>
          </a:xfrm>
        </p:spPr>
        <p:txBody>
          <a:bodyPr>
            <a:normAutofit/>
          </a:bodyPr>
          <a:lstStyle/>
          <a:p>
            <a:pPr marL="0" indent="0" algn="just">
              <a:buNone/>
            </a:pPr>
            <a:endParaRPr lang="es-MX" sz="1800" dirty="0">
              <a:latin typeface="Arial" panose="020B0604020202020204" pitchFamily="34" charset="0"/>
              <a:cs typeface="Arial" panose="020B0604020202020204" pitchFamily="34" charset="0"/>
            </a:endParaRPr>
          </a:p>
          <a:p>
            <a:pPr marL="0" indent="0" algn="just">
              <a:buNone/>
            </a:pPr>
            <a:r>
              <a:rPr lang="es-ES" sz="1800" dirty="0">
                <a:solidFill>
                  <a:schemeClr val="dk1"/>
                </a:solidFill>
                <a:latin typeface="Arial" panose="020B0604020202020204" pitchFamily="34" charset="0"/>
                <a:ea typeface="Calibri"/>
                <a:cs typeface="Arial" panose="020B0604020202020204" pitchFamily="34" charset="0"/>
                <a:sym typeface="Calibri"/>
              </a:rPr>
              <a:t>Los datos publicados en el portal PREP deben coincidir con los datos asentados en el Acta PREP que posee el CATD</a:t>
            </a:r>
            <a:endParaRPr lang="es-ES" sz="1200" dirty="0">
              <a:solidFill>
                <a:srgbClr val="000000"/>
              </a:solidFill>
              <a:latin typeface="Arial" panose="020B0604020202020204" pitchFamily="34" charset="0"/>
              <a:ea typeface="Arial"/>
              <a:cs typeface="Arial" panose="020B0604020202020204" pitchFamily="34" charset="0"/>
              <a:sym typeface="Arial"/>
            </a:endParaRPr>
          </a:p>
          <a:p>
            <a:pPr marL="0" indent="0" algn="just">
              <a:buNone/>
            </a:pPr>
            <a:endParaRPr lang="es-MX" sz="1800" dirty="0">
              <a:latin typeface="Arial" panose="020B0604020202020204" pitchFamily="34" charset="0"/>
              <a:cs typeface="Arial" panose="020B0604020202020204" pitchFamily="34" charset="0"/>
            </a:endParaRPr>
          </a:p>
        </p:txBody>
      </p:sp>
      <p:pic>
        <p:nvPicPr>
          <p:cNvPr id="10" name="Imagen 9">
            <a:extLst>
              <a:ext uri="{FF2B5EF4-FFF2-40B4-BE49-F238E27FC236}">
                <a16:creationId xmlns:a16="http://schemas.microsoft.com/office/drawing/2014/main" id="{A6C6C394-FE82-486E-B794-9714611B47F5}"/>
              </a:ext>
            </a:extLst>
          </p:cNvPr>
          <p:cNvPicPr>
            <a:picLocks noChangeAspect="1"/>
          </p:cNvPicPr>
          <p:nvPr/>
        </p:nvPicPr>
        <p:blipFill>
          <a:blip r:embed="rId2"/>
          <a:stretch>
            <a:fillRect/>
          </a:stretch>
        </p:blipFill>
        <p:spPr>
          <a:xfrm>
            <a:off x="1601601" y="3041355"/>
            <a:ext cx="2695575" cy="2695575"/>
          </a:xfrm>
          <a:prstGeom prst="rect">
            <a:avLst/>
          </a:prstGeom>
        </p:spPr>
      </p:pic>
      <p:sp>
        <p:nvSpPr>
          <p:cNvPr id="11" name="Título 1">
            <a:extLst>
              <a:ext uri="{FF2B5EF4-FFF2-40B4-BE49-F238E27FC236}">
                <a16:creationId xmlns:a16="http://schemas.microsoft.com/office/drawing/2014/main" id="{01B66642-0EA2-445D-9E69-A5848CEFB963}"/>
              </a:ext>
            </a:extLst>
          </p:cNvPr>
          <p:cNvSpPr txBox="1">
            <a:spLocks/>
          </p:cNvSpPr>
          <p:nvPr/>
        </p:nvSpPr>
        <p:spPr>
          <a:xfrm>
            <a:off x="6402539" y="1004329"/>
            <a:ext cx="4797869" cy="84401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3200" b="1" dirty="0">
                <a:solidFill>
                  <a:srgbClr val="6F418F"/>
                </a:solidFill>
                <a:latin typeface="Arial" panose="020B0604020202020204" pitchFamily="34" charset="0"/>
                <a:cs typeface="Arial" panose="020B0604020202020204" pitchFamily="34" charset="0"/>
              </a:rPr>
              <a:t>Empaquetado de Actas</a:t>
            </a:r>
          </a:p>
        </p:txBody>
      </p:sp>
      <p:sp>
        <p:nvSpPr>
          <p:cNvPr id="12" name="CuadroTexto 11">
            <a:extLst>
              <a:ext uri="{FF2B5EF4-FFF2-40B4-BE49-F238E27FC236}">
                <a16:creationId xmlns:a16="http://schemas.microsoft.com/office/drawing/2014/main" id="{9E115F83-131A-4423-90FB-2CB57B976FE3}"/>
              </a:ext>
            </a:extLst>
          </p:cNvPr>
          <p:cNvSpPr txBox="1"/>
          <p:nvPr/>
        </p:nvSpPr>
        <p:spPr>
          <a:xfrm>
            <a:off x="6508574" y="1762150"/>
            <a:ext cx="4585798" cy="2923877"/>
          </a:xfrm>
          <a:prstGeom prst="rect">
            <a:avLst/>
          </a:prstGeom>
          <a:noFill/>
        </p:spPr>
        <p:txBody>
          <a:bodyPr wrap="square" rtlCol="0">
            <a:spAutoFit/>
          </a:bodyPr>
          <a:lstStyle/>
          <a:p>
            <a:pPr algn="just"/>
            <a:r>
              <a:rPr lang="es-ES" sz="1600" dirty="0">
                <a:latin typeface="Arial" panose="020B0604020202020204" pitchFamily="34" charset="0"/>
                <a:cs typeface="Arial" panose="020B0604020202020204" pitchFamily="34" charset="0"/>
              </a:rPr>
              <a:t>Concluidas las fases de acopio, digitalización, captura y verificación, publicación y cotejo, se llevará a cabo el empaquetado de actas ordenándolas por tipo de elección, sección, tipo de casilla y número de casilla.</a:t>
            </a:r>
          </a:p>
          <a:p>
            <a:pPr algn="just"/>
            <a:endParaRPr lang="es-ES" sz="1600" dirty="0">
              <a:latin typeface="Arial" panose="020B0604020202020204" pitchFamily="34" charset="0"/>
              <a:cs typeface="Arial" panose="020B0604020202020204" pitchFamily="34" charset="0"/>
            </a:endParaRPr>
          </a:p>
          <a:p>
            <a:pPr algn="just"/>
            <a:r>
              <a:rPr lang="es-ES" sz="1600" dirty="0">
                <a:latin typeface="Arial" panose="020B0604020202020204" pitchFamily="34" charset="0"/>
                <a:cs typeface="Arial" panose="020B0604020202020204" pitchFamily="34" charset="0"/>
              </a:rPr>
              <a:t>Concluido el empaquetado, se hará entrega de las Actas PREP al Presidente del Consejo Distrital para su guarda y custodia.</a:t>
            </a:r>
          </a:p>
          <a:p>
            <a:pPr algn="just"/>
            <a:endParaRPr lang="es-ES" sz="2000" dirty="0"/>
          </a:p>
          <a:p>
            <a:pPr algn="just"/>
            <a:endParaRPr lang="es-MX" sz="2000" dirty="0"/>
          </a:p>
        </p:txBody>
      </p:sp>
      <p:pic>
        <p:nvPicPr>
          <p:cNvPr id="13" name="Picture 4">
            <a:extLst>
              <a:ext uri="{FF2B5EF4-FFF2-40B4-BE49-F238E27FC236}">
                <a16:creationId xmlns:a16="http://schemas.microsoft.com/office/drawing/2014/main" id="{1BC96916-37B9-4CDF-BAFF-05F9ED80015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359" t="18204" r="3202" b="19502"/>
          <a:stretch/>
        </p:blipFill>
        <p:spPr bwMode="auto">
          <a:xfrm>
            <a:off x="7288306" y="4249271"/>
            <a:ext cx="2877670" cy="1918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40255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ángulo: esquinas redondeadas 75">
            <a:extLst>
              <a:ext uri="{FF2B5EF4-FFF2-40B4-BE49-F238E27FC236}">
                <a16:creationId xmlns:a16="http://schemas.microsoft.com/office/drawing/2014/main" id="{C57B892A-8054-418A-80B1-B0BEAECE3F23}"/>
              </a:ext>
            </a:extLst>
          </p:cNvPr>
          <p:cNvSpPr/>
          <p:nvPr/>
        </p:nvSpPr>
        <p:spPr>
          <a:xfrm>
            <a:off x="2800653" y="468731"/>
            <a:ext cx="5947476" cy="54857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1" name="Título 1">
            <a:extLst>
              <a:ext uri="{FF2B5EF4-FFF2-40B4-BE49-F238E27FC236}">
                <a16:creationId xmlns:a16="http://schemas.microsoft.com/office/drawing/2014/main" id="{52966B82-9CC0-4CD8-8FB6-4095A851B20F}"/>
              </a:ext>
            </a:extLst>
          </p:cNvPr>
          <p:cNvSpPr txBox="1">
            <a:spLocks/>
          </p:cNvSpPr>
          <p:nvPr/>
        </p:nvSpPr>
        <p:spPr>
          <a:xfrm>
            <a:off x="2160282" y="103249"/>
            <a:ext cx="7231067" cy="1325563"/>
          </a:xfrm>
          <a:prstGeom prst="rect">
            <a:avLst/>
          </a:prstGeom>
        </p:spPr>
        <p:txBody>
          <a:bodyPr vert="horz" lIns="91440" tIns="45720" rIns="91440" bIns="45720" rtlCol="0" anchor="ctr">
            <a:normAutofit fontScale="97500"/>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pPr algn="ctr"/>
            <a:r>
              <a:rPr lang="en-US" sz="3600" noProof="1">
                <a:solidFill>
                  <a:srgbClr val="6F418F"/>
                </a:solidFill>
              </a:rPr>
              <a:t>Proceso Técnico Operativo</a:t>
            </a:r>
            <a:endParaRPr lang="en-US" sz="3600" dirty="0">
              <a:solidFill>
                <a:srgbClr val="6F418F"/>
              </a:solidFill>
            </a:endParaRPr>
          </a:p>
        </p:txBody>
      </p:sp>
      <p:sp>
        <p:nvSpPr>
          <p:cNvPr id="27" name="CuadroTexto 26">
            <a:extLst>
              <a:ext uri="{FF2B5EF4-FFF2-40B4-BE49-F238E27FC236}">
                <a16:creationId xmlns:a16="http://schemas.microsoft.com/office/drawing/2014/main" id="{421062B7-7047-4252-AFC2-ACE49205728A}"/>
              </a:ext>
            </a:extLst>
          </p:cNvPr>
          <p:cNvSpPr txBox="1"/>
          <p:nvPr/>
        </p:nvSpPr>
        <p:spPr>
          <a:xfrm>
            <a:off x="179643" y="6496111"/>
            <a:ext cx="7231249" cy="261610"/>
          </a:xfrm>
          <a:prstGeom prst="rect">
            <a:avLst/>
          </a:prstGeom>
          <a:noFill/>
        </p:spPr>
        <p:txBody>
          <a:bodyPr wrap="square">
            <a:spAutoFit/>
          </a:bodyPr>
          <a:lstStyle/>
          <a:p>
            <a:r>
              <a:rPr lang="es-MX" sz="1100" dirty="0"/>
              <a:t>Fuente: Proceso Técnico Operativo del PREP del Proceso Electoral Ordinario 2023 -2024</a:t>
            </a:r>
            <a:endParaRPr lang="es-MX" sz="1000" dirty="0"/>
          </a:p>
        </p:txBody>
      </p:sp>
      <p:pic>
        <p:nvPicPr>
          <p:cNvPr id="16" name="Imagen 15">
            <a:extLst>
              <a:ext uri="{FF2B5EF4-FFF2-40B4-BE49-F238E27FC236}">
                <a16:creationId xmlns:a16="http://schemas.microsoft.com/office/drawing/2014/main" id="{C6950871-EBDF-49F7-8B57-BD2DF97D83C0}"/>
              </a:ext>
            </a:extLst>
          </p:cNvPr>
          <p:cNvPicPr>
            <a:picLocks noChangeAspect="1"/>
          </p:cNvPicPr>
          <p:nvPr/>
        </p:nvPicPr>
        <p:blipFill>
          <a:blip r:embed="rId2"/>
          <a:stretch>
            <a:fillRect/>
          </a:stretch>
        </p:blipFill>
        <p:spPr>
          <a:xfrm>
            <a:off x="5014138" y="3235242"/>
            <a:ext cx="3116850" cy="236240"/>
          </a:xfrm>
          <a:prstGeom prst="rect">
            <a:avLst/>
          </a:prstGeom>
        </p:spPr>
      </p:pic>
      <p:sp>
        <p:nvSpPr>
          <p:cNvPr id="6" name="CuadroTexto 5">
            <a:extLst>
              <a:ext uri="{FF2B5EF4-FFF2-40B4-BE49-F238E27FC236}">
                <a16:creationId xmlns:a16="http://schemas.microsoft.com/office/drawing/2014/main" id="{F5F1303A-607E-4906-B326-77E818610F1A}"/>
              </a:ext>
            </a:extLst>
          </p:cNvPr>
          <p:cNvSpPr txBox="1"/>
          <p:nvPr/>
        </p:nvSpPr>
        <p:spPr>
          <a:xfrm>
            <a:off x="4354338" y="5355699"/>
            <a:ext cx="2773680" cy="646331"/>
          </a:xfrm>
          <a:prstGeom prst="rect">
            <a:avLst/>
          </a:prstGeom>
          <a:noFill/>
        </p:spPr>
        <p:txBody>
          <a:bodyPr wrap="square" rtlCol="0">
            <a:spAutoFit/>
          </a:bodyPr>
          <a:lstStyle/>
          <a:p>
            <a:r>
              <a:rPr lang="es-MX" sz="3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Flujo PREP</a:t>
            </a:r>
          </a:p>
        </p:txBody>
      </p:sp>
      <p:grpSp>
        <p:nvGrpSpPr>
          <p:cNvPr id="30" name="Google Shape;124;p4">
            <a:extLst>
              <a:ext uri="{FF2B5EF4-FFF2-40B4-BE49-F238E27FC236}">
                <a16:creationId xmlns:a16="http://schemas.microsoft.com/office/drawing/2014/main" id="{3E32AB39-6AFB-4D07-8372-7CF5555FB769}"/>
              </a:ext>
            </a:extLst>
          </p:cNvPr>
          <p:cNvGrpSpPr/>
          <p:nvPr/>
        </p:nvGrpSpPr>
        <p:grpSpPr>
          <a:xfrm>
            <a:off x="137220" y="1956968"/>
            <a:ext cx="12076896" cy="1663270"/>
            <a:chOff x="197804" y="1890125"/>
            <a:chExt cx="12076896" cy="1663270"/>
          </a:xfrm>
        </p:grpSpPr>
        <p:grpSp>
          <p:nvGrpSpPr>
            <p:cNvPr id="31" name="Google Shape;125;p4">
              <a:extLst>
                <a:ext uri="{FF2B5EF4-FFF2-40B4-BE49-F238E27FC236}">
                  <a16:creationId xmlns:a16="http://schemas.microsoft.com/office/drawing/2014/main" id="{27B4C5E5-9FB5-4B94-8DBB-4AE78436CB6B}"/>
                </a:ext>
              </a:extLst>
            </p:cNvPr>
            <p:cNvGrpSpPr/>
            <p:nvPr/>
          </p:nvGrpSpPr>
          <p:grpSpPr>
            <a:xfrm>
              <a:off x="197804" y="1890125"/>
              <a:ext cx="12076896" cy="1663270"/>
              <a:chOff x="197804" y="1890125"/>
              <a:chExt cx="12076896" cy="1663270"/>
            </a:xfrm>
          </p:grpSpPr>
          <p:pic>
            <p:nvPicPr>
              <p:cNvPr id="35" name="Google Shape;126;p4">
                <a:extLst>
                  <a:ext uri="{FF2B5EF4-FFF2-40B4-BE49-F238E27FC236}">
                    <a16:creationId xmlns:a16="http://schemas.microsoft.com/office/drawing/2014/main" id="{B8E18CAC-C562-4890-AC87-F2EC51EF5D87}"/>
                  </a:ext>
                </a:extLst>
              </p:cNvPr>
              <p:cNvPicPr preferRelativeResize="0"/>
              <p:nvPr/>
            </p:nvPicPr>
            <p:blipFill rotWithShape="1">
              <a:blip r:embed="rId3">
                <a:alphaModFix/>
              </a:blip>
              <a:srcRect/>
              <a:stretch/>
            </p:blipFill>
            <p:spPr>
              <a:xfrm>
                <a:off x="6828336" y="3125789"/>
                <a:ext cx="1154981" cy="339700"/>
              </a:xfrm>
              <a:prstGeom prst="rect">
                <a:avLst/>
              </a:prstGeom>
              <a:noFill/>
              <a:ln>
                <a:noFill/>
              </a:ln>
            </p:spPr>
          </p:pic>
          <p:grpSp>
            <p:nvGrpSpPr>
              <p:cNvPr id="36" name="Google Shape;127;p4">
                <a:extLst>
                  <a:ext uri="{FF2B5EF4-FFF2-40B4-BE49-F238E27FC236}">
                    <a16:creationId xmlns:a16="http://schemas.microsoft.com/office/drawing/2014/main" id="{2491BFC8-C406-47D0-A134-E905A86BADFE}"/>
                  </a:ext>
                </a:extLst>
              </p:cNvPr>
              <p:cNvGrpSpPr/>
              <p:nvPr/>
            </p:nvGrpSpPr>
            <p:grpSpPr>
              <a:xfrm>
                <a:off x="197804" y="1890125"/>
                <a:ext cx="12076896" cy="1663270"/>
                <a:chOff x="197804" y="1890125"/>
                <a:chExt cx="12076896" cy="1663270"/>
              </a:xfrm>
            </p:grpSpPr>
            <p:pic>
              <p:nvPicPr>
                <p:cNvPr id="37" name="Google Shape;128;p4">
                  <a:extLst>
                    <a:ext uri="{FF2B5EF4-FFF2-40B4-BE49-F238E27FC236}">
                      <a16:creationId xmlns:a16="http://schemas.microsoft.com/office/drawing/2014/main" id="{42A2D681-96EA-40D9-AD85-AA23F3806D30}"/>
                    </a:ext>
                  </a:extLst>
                </p:cNvPr>
                <p:cNvPicPr preferRelativeResize="0"/>
                <p:nvPr/>
              </p:nvPicPr>
              <p:blipFill rotWithShape="1">
                <a:blip r:embed="rId2">
                  <a:alphaModFix/>
                </a:blip>
                <a:srcRect/>
                <a:stretch/>
              </p:blipFill>
              <p:spPr>
                <a:xfrm>
                  <a:off x="6954970" y="1890125"/>
                  <a:ext cx="5160394" cy="1663270"/>
                </a:xfrm>
                <a:prstGeom prst="rect">
                  <a:avLst/>
                </a:prstGeom>
                <a:noFill/>
                <a:ln>
                  <a:noFill/>
                </a:ln>
              </p:spPr>
            </p:pic>
            <p:pic>
              <p:nvPicPr>
                <p:cNvPr id="39" name="Google Shape;130;p4">
                  <a:extLst>
                    <a:ext uri="{FF2B5EF4-FFF2-40B4-BE49-F238E27FC236}">
                      <a16:creationId xmlns:a16="http://schemas.microsoft.com/office/drawing/2014/main" id="{834FEC28-6635-494D-A505-7E2D41A5FACB}"/>
                    </a:ext>
                  </a:extLst>
                </p:cNvPr>
                <p:cNvPicPr preferRelativeResize="0"/>
                <p:nvPr/>
              </p:nvPicPr>
              <p:blipFill rotWithShape="1">
                <a:blip r:embed="rId4">
                  <a:alphaModFix/>
                </a:blip>
                <a:srcRect/>
                <a:stretch/>
              </p:blipFill>
              <p:spPr>
                <a:xfrm>
                  <a:off x="10691519" y="1968736"/>
                  <a:ext cx="1301702" cy="1301702"/>
                </a:xfrm>
                <a:prstGeom prst="rect">
                  <a:avLst/>
                </a:prstGeom>
                <a:noFill/>
                <a:ln>
                  <a:noFill/>
                </a:ln>
              </p:spPr>
            </p:pic>
            <p:sp>
              <p:nvSpPr>
                <p:cNvPr id="40" name="Google Shape;131;p4">
                  <a:extLst>
                    <a:ext uri="{FF2B5EF4-FFF2-40B4-BE49-F238E27FC236}">
                      <a16:creationId xmlns:a16="http://schemas.microsoft.com/office/drawing/2014/main" id="{2B7A2E2B-9514-4F3B-BB7E-B9B9FC1993F5}"/>
                    </a:ext>
                  </a:extLst>
                </p:cNvPr>
                <p:cNvSpPr txBox="1"/>
                <p:nvPr/>
              </p:nvSpPr>
              <p:spPr>
                <a:xfrm>
                  <a:off x="10410040" y="2999397"/>
                  <a:ext cx="186466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MX" sz="1500" b="1" dirty="0">
                      <a:solidFill>
                        <a:schemeClr val="dk1"/>
                      </a:solidFill>
                      <a:latin typeface="Calibri"/>
                      <a:ea typeface="Calibri"/>
                      <a:cs typeface="Calibri"/>
                      <a:sym typeface="Calibri"/>
                    </a:rPr>
                    <a:t>Empaquetado de Actas</a:t>
                  </a:r>
                  <a:endParaRPr dirty="0"/>
                </a:p>
              </p:txBody>
            </p:sp>
            <p:pic>
              <p:nvPicPr>
                <p:cNvPr id="50" name="Google Shape;133;p4">
                  <a:extLst>
                    <a:ext uri="{FF2B5EF4-FFF2-40B4-BE49-F238E27FC236}">
                      <a16:creationId xmlns:a16="http://schemas.microsoft.com/office/drawing/2014/main" id="{56864C0D-9BA1-4A68-B1AF-D71161D9CDDF}"/>
                    </a:ext>
                  </a:extLst>
                </p:cNvPr>
                <p:cNvPicPr preferRelativeResize="0"/>
                <p:nvPr/>
              </p:nvPicPr>
              <p:blipFill rotWithShape="1">
                <a:blip r:embed="rId5">
                  <a:alphaModFix/>
                </a:blip>
                <a:srcRect l="17510" t="41280" r="38489" b="41682"/>
                <a:stretch/>
              </p:blipFill>
              <p:spPr>
                <a:xfrm>
                  <a:off x="197804" y="1992987"/>
                  <a:ext cx="7142981" cy="1434855"/>
                </a:xfrm>
                <a:prstGeom prst="rect">
                  <a:avLst/>
                </a:prstGeom>
                <a:noFill/>
                <a:ln>
                  <a:noFill/>
                </a:ln>
              </p:spPr>
            </p:pic>
            <p:grpSp>
              <p:nvGrpSpPr>
                <p:cNvPr id="46" name="Google Shape;140;p4">
                  <a:extLst>
                    <a:ext uri="{FF2B5EF4-FFF2-40B4-BE49-F238E27FC236}">
                      <a16:creationId xmlns:a16="http://schemas.microsoft.com/office/drawing/2014/main" id="{11F69905-198D-43A1-A7A7-8381E6678922}"/>
                    </a:ext>
                  </a:extLst>
                </p:cNvPr>
                <p:cNvGrpSpPr/>
                <p:nvPr/>
              </p:nvGrpSpPr>
              <p:grpSpPr>
                <a:xfrm>
                  <a:off x="9168382" y="1937974"/>
                  <a:ext cx="1437595" cy="1384169"/>
                  <a:chOff x="10351925" y="1707135"/>
                  <a:chExt cx="1679263" cy="1621462"/>
                </a:xfrm>
              </p:grpSpPr>
              <p:pic>
                <p:nvPicPr>
                  <p:cNvPr id="48" name="Google Shape;141;p4">
                    <a:extLst>
                      <a:ext uri="{FF2B5EF4-FFF2-40B4-BE49-F238E27FC236}">
                        <a16:creationId xmlns:a16="http://schemas.microsoft.com/office/drawing/2014/main" id="{98A80591-09A5-44DF-A383-C045E36C571E}"/>
                      </a:ext>
                    </a:extLst>
                  </p:cNvPr>
                  <p:cNvPicPr preferRelativeResize="0"/>
                  <p:nvPr/>
                </p:nvPicPr>
                <p:blipFill rotWithShape="1">
                  <a:blip r:embed="rId6">
                    <a:alphaModFix/>
                  </a:blip>
                  <a:srcRect/>
                  <a:stretch/>
                </p:blipFill>
                <p:spPr>
                  <a:xfrm>
                    <a:off x="10351925" y="1707135"/>
                    <a:ext cx="1679263" cy="1621462"/>
                  </a:xfrm>
                  <a:prstGeom prst="rect">
                    <a:avLst/>
                  </a:prstGeom>
                  <a:noFill/>
                  <a:ln>
                    <a:noFill/>
                  </a:ln>
                </p:spPr>
              </p:pic>
              <p:sp>
                <p:nvSpPr>
                  <p:cNvPr id="49" name="Google Shape;142;p4">
                    <a:extLst>
                      <a:ext uri="{FF2B5EF4-FFF2-40B4-BE49-F238E27FC236}">
                        <a16:creationId xmlns:a16="http://schemas.microsoft.com/office/drawing/2014/main" id="{23BABC9A-6490-4961-96D1-C9327DAA0028}"/>
                      </a:ext>
                    </a:extLst>
                  </p:cNvPr>
                  <p:cNvSpPr txBox="1"/>
                  <p:nvPr/>
                </p:nvSpPr>
                <p:spPr>
                  <a:xfrm>
                    <a:off x="10813141" y="2418933"/>
                    <a:ext cx="286870" cy="40011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000" dirty="0">
                        <a:solidFill>
                          <a:schemeClr val="dk1"/>
                        </a:solidFill>
                        <a:latin typeface="Calibri"/>
                        <a:ea typeface="Calibri"/>
                        <a:cs typeface="Calibri"/>
                        <a:sym typeface="Calibri"/>
                      </a:rPr>
                      <a:t>3</a:t>
                    </a:r>
                    <a:endParaRPr dirty="0"/>
                  </a:p>
                </p:txBody>
              </p:sp>
            </p:grpSp>
            <p:sp>
              <p:nvSpPr>
                <p:cNvPr id="38" name="Google Shape;129;p4">
                  <a:extLst>
                    <a:ext uri="{FF2B5EF4-FFF2-40B4-BE49-F238E27FC236}">
                      <a16:creationId xmlns:a16="http://schemas.microsoft.com/office/drawing/2014/main" id="{7325C3F7-6F1D-4153-AF31-50961B42FED7}"/>
                    </a:ext>
                  </a:extLst>
                </p:cNvPr>
                <p:cNvSpPr txBox="1"/>
                <p:nvPr/>
              </p:nvSpPr>
              <p:spPr>
                <a:xfrm>
                  <a:off x="9267377" y="2993459"/>
                  <a:ext cx="1132559" cy="5539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1500" b="1" dirty="0">
                      <a:solidFill>
                        <a:schemeClr val="dk1"/>
                      </a:solidFill>
                      <a:latin typeface="Calibri"/>
                      <a:ea typeface="Calibri"/>
                      <a:cs typeface="Calibri"/>
                      <a:sym typeface="Calibri"/>
                    </a:rPr>
                    <a:t>Cierre de publicación</a:t>
                  </a:r>
                  <a:endParaRPr dirty="0"/>
                </a:p>
              </p:txBody>
            </p:sp>
          </p:grpSp>
        </p:grpSp>
        <p:pic>
          <p:nvPicPr>
            <p:cNvPr id="32" name="Google Shape;144;p4">
              <a:extLst>
                <a:ext uri="{FF2B5EF4-FFF2-40B4-BE49-F238E27FC236}">
                  <a16:creationId xmlns:a16="http://schemas.microsoft.com/office/drawing/2014/main" id="{8E1D73B4-BA89-41A1-9ACF-4943CACEF9C8}"/>
                </a:ext>
              </a:extLst>
            </p:cNvPr>
            <p:cNvPicPr preferRelativeResize="0"/>
            <p:nvPr/>
          </p:nvPicPr>
          <p:blipFill rotWithShape="1">
            <a:blip r:embed="rId7">
              <a:alphaModFix/>
            </a:blip>
            <a:srcRect/>
            <a:stretch/>
          </p:blipFill>
          <p:spPr>
            <a:xfrm>
              <a:off x="7453326" y="2542264"/>
              <a:ext cx="273906" cy="252730"/>
            </a:xfrm>
            <a:prstGeom prst="rect">
              <a:avLst/>
            </a:prstGeom>
            <a:noFill/>
            <a:ln>
              <a:noFill/>
            </a:ln>
          </p:spPr>
        </p:pic>
        <p:pic>
          <p:nvPicPr>
            <p:cNvPr id="34" name="Google Shape;145;p4">
              <a:extLst>
                <a:ext uri="{FF2B5EF4-FFF2-40B4-BE49-F238E27FC236}">
                  <a16:creationId xmlns:a16="http://schemas.microsoft.com/office/drawing/2014/main" id="{E327C745-FE6C-41B1-85D8-F8884CC4095A}"/>
                </a:ext>
              </a:extLst>
            </p:cNvPr>
            <p:cNvPicPr preferRelativeResize="0"/>
            <p:nvPr/>
          </p:nvPicPr>
          <p:blipFill rotWithShape="1">
            <a:blip r:embed="rId7">
              <a:alphaModFix/>
            </a:blip>
            <a:srcRect/>
            <a:stretch/>
          </p:blipFill>
          <p:spPr>
            <a:xfrm>
              <a:off x="10373759" y="2397197"/>
              <a:ext cx="273600" cy="339700"/>
            </a:xfrm>
            <a:prstGeom prst="rect">
              <a:avLst/>
            </a:prstGeom>
            <a:noFill/>
            <a:ln>
              <a:noFill/>
            </a:ln>
          </p:spPr>
        </p:pic>
      </p:grpSp>
      <p:pic>
        <p:nvPicPr>
          <p:cNvPr id="53" name="Google Shape;133;p4">
            <a:extLst>
              <a:ext uri="{FF2B5EF4-FFF2-40B4-BE49-F238E27FC236}">
                <a16:creationId xmlns:a16="http://schemas.microsoft.com/office/drawing/2014/main" id="{70D7006F-0C9B-4D07-B5FE-3E528DB0537B}"/>
              </a:ext>
            </a:extLst>
          </p:cNvPr>
          <p:cNvPicPr preferRelativeResize="0"/>
          <p:nvPr/>
        </p:nvPicPr>
        <p:blipFill rotWithShape="1">
          <a:blip r:embed="rId5">
            <a:alphaModFix/>
          </a:blip>
          <a:srcRect l="36101" t="61032" r="57057" b="26056"/>
          <a:stretch/>
        </p:blipFill>
        <p:spPr>
          <a:xfrm>
            <a:off x="1714295" y="3441414"/>
            <a:ext cx="1250493" cy="1327412"/>
          </a:xfrm>
          <a:prstGeom prst="rect">
            <a:avLst/>
          </a:prstGeom>
          <a:noFill/>
          <a:ln>
            <a:noFill/>
          </a:ln>
        </p:spPr>
      </p:pic>
      <p:pic>
        <p:nvPicPr>
          <p:cNvPr id="54" name="Google Shape;133;p4">
            <a:extLst>
              <a:ext uri="{FF2B5EF4-FFF2-40B4-BE49-F238E27FC236}">
                <a16:creationId xmlns:a16="http://schemas.microsoft.com/office/drawing/2014/main" id="{57CCFB69-2D8C-4125-811B-F53EF2EF2DB2}"/>
              </a:ext>
            </a:extLst>
          </p:cNvPr>
          <p:cNvPicPr preferRelativeResize="0"/>
          <p:nvPr/>
        </p:nvPicPr>
        <p:blipFill rotWithShape="1">
          <a:blip r:embed="rId5">
            <a:alphaModFix/>
          </a:blip>
          <a:srcRect l="38502" t="57999" r="59667" b="38564"/>
          <a:stretch/>
        </p:blipFill>
        <p:spPr>
          <a:xfrm rot="2763140">
            <a:off x="2797570" y="3267465"/>
            <a:ext cx="334439" cy="347895"/>
          </a:xfrm>
          <a:prstGeom prst="rect">
            <a:avLst/>
          </a:prstGeom>
          <a:noFill/>
          <a:ln>
            <a:noFill/>
          </a:ln>
        </p:spPr>
      </p:pic>
      <p:pic>
        <p:nvPicPr>
          <p:cNvPr id="55" name="Google Shape;133;p4">
            <a:extLst>
              <a:ext uri="{FF2B5EF4-FFF2-40B4-BE49-F238E27FC236}">
                <a16:creationId xmlns:a16="http://schemas.microsoft.com/office/drawing/2014/main" id="{34894A16-5048-4244-AFC1-17C63886EA24}"/>
              </a:ext>
            </a:extLst>
          </p:cNvPr>
          <p:cNvPicPr preferRelativeResize="0"/>
          <p:nvPr/>
        </p:nvPicPr>
        <p:blipFill rotWithShape="1">
          <a:blip r:embed="rId5">
            <a:alphaModFix/>
          </a:blip>
          <a:srcRect l="43399" t="64297" r="46943" b="31261"/>
          <a:stretch/>
        </p:blipFill>
        <p:spPr>
          <a:xfrm>
            <a:off x="1457027" y="4601533"/>
            <a:ext cx="1765028" cy="456641"/>
          </a:xfrm>
          <a:prstGeom prst="rect">
            <a:avLst/>
          </a:prstGeom>
          <a:noFill/>
          <a:ln>
            <a:noFill/>
          </a:ln>
        </p:spPr>
      </p:pic>
      <p:pic>
        <p:nvPicPr>
          <p:cNvPr id="33" name="Imagen 32">
            <a:extLst>
              <a:ext uri="{FF2B5EF4-FFF2-40B4-BE49-F238E27FC236}">
                <a16:creationId xmlns:a16="http://schemas.microsoft.com/office/drawing/2014/main" id="{01B963DE-5595-469C-8EC0-111956131843}"/>
              </a:ext>
            </a:extLst>
          </p:cNvPr>
          <p:cNvPicPr>
            <a:picLocks noChangeAspect="1"/>
          </p:cNvPicPr>
          <p:nvPr/>
        </p:nvPicPr>
        <p:blipFill>
          <a:blip r:embed="rId8"/>
          <a:stretch>
            <a:fillRect/>
          </a:stretch>
        </p:blipFill>
        <p:spPr>
          <a:xfrm>
            <a:off x="7779188" y="2120751"/>
            <a:ext cx="1148967" cy="1148967"/>
          </a:xfrm>
          <a:prstGeom prst="rect">
            <a:avLst/>
          </a:prstGeom>
        </p:spPr>
      </p:pic>
      <p:pic>
        <p:nvPicPr>
          <p:cNvPr id="56" name="Google Shape;144;p4">
            <a:extLst>
              <a:ext uri="{FF2B5EF4-FFF2-40B4-BE49-F238E27FC236}">
                <a16:creationId xmlns:a16="http://schemas.microsoft.com/office/drawing/2014/main" id="{105E47AB-3D7E-4F43-90EC-022279E37F3B}"/>
              </a:ext>
            </a:extLst>
          </p:cNvPr>
          <p:cNvPicPr preferRelativeResize="0"/>
          <p:nvPr/>
        </p:nvPicPr>
        <p:blipFill rotWithShape="1">
          <a:blip r:embed="rId7">
            <a:alphaModFix/>
          </a:blip>
          <a:srcRect/>
          <a:stretch/>
        </p:blipFill>
        <p:spPr>
          <a:xfrm>
            <a:off x="8938549" y="2551010"/>
            <a:ext cx="273906" cy="252730"/>
          </a:xfrm>
          <a:prstGeom prst="rect">
            <a:avLst/>
          </a:prstGeom>
          <a:noFill/>
          <a:ln>
            <a:noFill/>
          </a:ln>
        </p:spPr>
      </p:pic>
      <p:sp>
        <p:nvSpPr>
          <p:cNvPr id="57" name="CuadroTexto 56">
            <a:extLst>
              <a:ext uri="{FF2B5EF4-FFF2-40B4-BE49-F238E27FC236}">
                <a16:creationId xmlns:a16="http://schemas.microsoft.com/office/drawing/2014/main" id="{65CCD3BB-FCA8-465E-B36C-EB09710A7500}"/>
              </a:ext>
            </a:extLst>
          </p:cNvPr>
          <p:cNvSpPr txBox="1"/>
          <p:nvPr/>
        </p:nvSpPr>
        <p:spPr>
          <a:xfrm>
            <a:off x="7768794" y="3168921"/>
            <a:ext cx="761266" cy="323165"/>
          </a:xfrm>
          <a:prstGeom prst="rect">
            <a:avLst/>
          </a:prstGeom>
          <a:noFill/>
        </p:spPr>
        <p:txBody>
          <a:bodyPr wrap="square">
            <a:spAutoFit/>
          </a:bodyPr>
          <a:lstStyle/>
          <a:p>
            <a:pPr marL="0" marR="0" lvl="0" indent="0" algn="l" rtl="0">
              <a:spcBef>
                <a:spcPts val="0"/>
              </a:spcBef>
              <a:spcAft>
                <a:spcPts val="0"/>
              </a:spcAft>
              <a:buNone/>
            </a:pPr>
            <a:r>
              <a:rPr lang="es-MX" sz="1500" b="1" dirty="0">
                <a:solidFill>
                  <a:schemeClr val="dk1"/>
                </a:solidFill>
                <a:latin typeface="Calibri"/>
                <a:ea typeface="Calibri"/>
                <a:cs typeface="Calibri"/>
                <a:sym typeface="Calibri"/>
              </a:rPr>
              <a:t>Cotejo</a:t>
            </a:r>
            <a:endParaRPr lang="es-MX" sz="1500" dirty="0"/>
          </a:p>
        </p:txBody>
      </p:sp>
    </p:spTree>
    <p:extLst>
      <p:ext uri="{BB962C8B-B14F-4D97-AF65-F5344CB8AC3E}">
        <p14:creationId xmlns:p14="http://schemas.microsoft.com/office/powerpoint/2010/main" val="7393873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upo 11">
            <a:extLst>
              <a:ext uri="{FF2B5EF4-FFF2-40B4-BE49-F238E27FC236}">
                <a16:creationId xmlns:a16="http://schemas.microsoft.com/office/drawing/2014/main" id="{730A2C99-D698-423C-9562-1629CC3D7768}"/>
              </a:ext>
            </a:extLst>
          </p:cNvPr>
          <p:cNvGrpSpPr/>
          <p:nvPr/>
        </p:nvGrpSpPr>
        <p:grpSpPr>
          <a:xfrm>
            <a:off x="932865" y="2295605"/>
            <a:ext cx="10326270" cy="2266790"/>
            <a:chOff x="286871" y="2017059"/>
            <a:chExt cx="11752728" cy="1246094"/>
          </a:xfrm>
        </p:grpSpPr>
        <p:sp>
          <p:nvSpPr>
            <p:cNvPr id="11" name="Rectángulo: esquinas redondeadas 10">
              <a:extLst>
                <a:ext uri="{FF2B5EF4-FFF2-40B4-BE49-F238E27FC236}">
                  <a16:creationId xmlns:a16="http://schemas.microsoft.com/office/drawing/2014/main" id="{08B41A8A-95E1-4C18-B330-5D9B4E380154}"/>
                </a:ext>
              </a:extLst>
            </p:cNvPr>
            <p:cNvSpPr/>
            <p:nvPr/>
          </p:nvSpPr>
          <p:spPr>
            <a:xfrm>
              <a:off x="286871" y="2017059"/>
              <a:ext cx="11752728" cy="1246094"/>
            </a:xfrm>
            <a:prstGeom prst="roundRect">
              <a:avLst>
                <a:gd name="adj" fmla="val 30123"/>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sz="6000" dirty="0"/>
            </a:p>
          </p:txBody>
        </p:sp>
        <p:sp>
          <p:nvSpPr>
            <p:cNvPr id="10" name="CuadroTexto 9">
              <a:extLst>
                <a:ext uri="{FF2B5EF4-FFF2-40B4-BE49-F238E27FC236}">
                  <a16:creationId xmlns:a16="http://schemas.microsoft.com/office/drawing/2014/main" id="{6FB003CD-D027-4AC4-AEEB-8A035FCF45B3}"/>
                </a:ext>
              </a:extLst>
            </p:cNvPr>
            <p:cNvSpPr txBox="1"/>
            <p:nvPr/>
          </p:nvSpPr>
          <p:spPr>
            <a:xfrm>
              <a:off x="1298310" y="2360942"/>
              <a:ext cx="9729850" cy="558328"/>
            </a:xfrm>
            <a:prstGeom prst="rect">
              <a:avLst/>
            </a:prstGeom>
            <a:noFill/>
          </p:spPr>
          <p:txBody>
            <a:bodyPr wrap="square" rtlCol="0">
              <a:spAutoFit/>
            </a:bodyPr>
            <a:lstStyle/>
            <a:p>
              <a:r>
                <a:rPr lang="es-MX" sz="6000" b="1" dirty="0">
                  <a:solidFill>
                    <a:srgbClr val="6F418F"/>
                  </a:solidFill>
                  <a:latin typeface="Arial" panose="020B0604020202020204" pitchFamily="34" charset="0"/>
                  <a:cs typeface="Arial" panose="020B0604020202020204" pitchFamily="34" charset="0"/>
                </a:rPr>
                <a:t>MANEJO DE SISTEMA</a:t>
              </a:r>
            </a:p>
          </p:txBody>
        </p:sp>
      </p:grpSp>
    </p:spTree>
    <p:extLst>
      <p:ext uri="{BB962C8B-B14F-4D97-AF65-F5344CB8AC3E}">
        <p14:creationId xmlns:p14="http://schemas.microsoft.com/office/powerpoint/2010/main" val="3296999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6"/>
          <p:cNvSpPr/>
          <p:nvPr/>
        </p:nvSpPr>
        <p:spPr>
          <a:xfrm>
            <a:off x="-188686" y="0"/>
            <a:ext cx="3353100" cy="6858000"/>
          </a:xfrm>
          <a:prstGeom prst="homePlate">
            <a:avLst>
              <a:gd name="adj" fmla="val 0"/>
            </a:avLst>
          </a:prstGeom>
          <a:solidFill>
            <a:srgbClr val="6F418F"/>
          </a:solidFill>
          <a:ln>
            <a:noFill/>
          </a:ln>
        </p:spPr>
        <p:txBody>
          <a:bodyPr spcFirstLastPara="1" wrap="square" lIns="91425" tIns="45700" rIns="91425" bIns="45700" anchor="ctr" anchorCtr="0">
            <a:noAutofit/>
          </a:bodyPr>
          <a:lstStyle/>
          <a:p>
            <a:pPr algn="ctr" defTabSz="914399">
              <a:buClr>
                <a:srgbClr val="000000"/>
              </a:buClr>
              <a:defRPr/>
            </a:pPr>
            <a:endParaRPr kern="0" dirty="0">
              <a:solidFill>
                <a:srgbClr val="FFFFFF"/>
              </a:solidFill>
              <a:latin typeface="Calibri"/>
              <a:ea typeface="Calibri"/>
              <a:cs typeface="Calibri"/>
              <a:sym typeface="Calibri"/>
            </a:endParaRPr>
          </a:p>
        </p:txBody>
      </p:sp>
      <p:sp>
        <p:nvSpPr>
          <p:cNvPr id="166" name="Google Shape;166;p6"/>
          <p:cNvSpPr txBox="1"/>
          <p:nvPr/>
        </p:nvSpPr>
        <p:spPr>
          <a:xfrm>
            <a:off x="4134590" y="848055"/>
            <a:ext cx="7231225" cy="5632311"/>
          </a:xfrm>
          <a:prstGeom prst="rect">
            <a:avLst/>
          </a:prstGeom>
          <a:noFill/>
          <a:ln>
            <a:noFill/>
          </a:ln>
        </p:spPr>
        <p:txBody>
          <a:bodyPr spcFirstLastPara="1" wrap="square" lIns="91425" tIns="45700" rIns="91425" bIns="45700" anchor="t" anchorCtr="0">
            <a:spAutoFit/>
          </a:bodyPr>
          <a:lstStyle/>
          <a:p>
            <a:pPr marL="342900" indent="-342900" defTabSz="914399">
              <a:buClr>
                <a:srgbClr val="4F2D68"/>
              </a:buClr>
              <a:buSzPts val="2400"/>
              <a:buFont typeface="Noto Sans Symbols"/>
              <a:buChar char="✔"/>
              <a:defRPr/>
            </a:pPr>
            <a:r>
              <a:rPr lang="es-MX" sz="2400" kern="0" dirty="0">
                <a:solidFill>
                  <a:srgbClr val="000000"/>
                </a:solidFill>
                <a:latin typeface="Arial"/>
                <a:ea typeface="Arial"/>
                <a:cs typeface="Arial"/>
                <a:sym typeface="Arial"/>
              </a:rPr>
              <a:t>Es una aplicación para dispositivos móviles, tipo celular. La función del aplicativo es tomar la imagen de las actas PREP, incluyendo su identificación, desde la casilla. </a:t>
            </a:r>
            <a:endParaRPr sz="1400" kern="0" dirty="0">
              <a:solidFill>
                <a:srgbClr val="000000"/>
              </a:solidFill>
              <a:latin typeface="Arial"/>
              <a:cs typeface="Arial"/>
              <a:sym typeface="Arial"/>
            </a:endParaRPr>
          </a:p>
          <a:p>
            <a:pPr defTabSz="914399">
              <a:buClr>
                <a:srgbClr val="000000"/>
              </a:buClr>
              <a:defRPr/>
            </a:pPr>
            <a:endParaRPr sz="2400" kern="0" dirty="0">
              <a:solidFill>
                <a:srgbClr val="000000"/>
              </a:solidFill>
              <a:latin typeface="Arial"/>
              <a:ea typeface="Arial"/>
              <a:cs typeface="Arial"/>
              <a:sym typeface="Arial"/>
            </a:endParaRPr>
          </a:p>
          <a:p>
            <a:pPr defTabSz="914399">
              <a:buClr>
                <a:srgbClr val="000000"/>
              </a:buClr>
              <a:defRPr/>
            </a:pPr>
            <a:endParaRPr sz="2400" kern="0" dirty="0">
              <a:solidFill>
                <a:srgbClr val="000000"/>
              </a:solidFill>
              <a:latin typeface="Arial"/>
              <a:ea typeface="Arial"/>
              <a:cs typeface="Arial"/>
              <a:sym typeface="Arial"/>
            </a:endParaRPr>
          </a:p>
          <a:p>
            <a:pPr defTabSz="914399">
              <a:buClr>
                <a:srgbClr val="000000"/>
              </a:buClr>
              <a:defRPr/>
            </a:pPr>
            <a:endParaRPr sz="2400" kern="0" dirty="0">
              <a:solidFill>
                <a:srgbClr val="000000"/>
              </a:solidFill>
              <a:latin typeface="Arial"/>
              <a:ea typeface="Arial"/>
              <a:cs typeface="Arial"/>
              <a:sym typeface="Arial"/>
            </a:endParaRPr>
          </a:p>
          <a:p>
            <a:pPr defTabSz="914399">
              <a:buClr>
                <a:srgbClr val="000000"/>
              </a:buClr>
              <a:defRPr/>
            </a:pPr>
            <a:endParaRPr sz="2400" kern="0" dirty="0">
              <a:solidFill>
                <a:srgbClr val="000000"/>
              </a:solidFill>
              <a:latin typeface="Arial"/>
              <a:ea typeface="Arial"/>
              <a:cs typeface="Arial"/>
              <a:sym typeface="Arial"/>
            </a:endParaRPr>
          </a:p>
          <a:p>
            <a:pPr defTabSz="914399">
              <a:buClr>
                <a:srgbClr val="000000"/>
              </a:buClr>
              <a:defRPr/>
            </a:pPr>
            <a:endParaRPr sz="2400" kern="0" dirty="0">
              <a:solidFill>
                <a:srgbClr val="000000"/>
              </a:solidFill>
              <a:latin typeface="Arial"/>
              <a:ea typeface="Arial"/>
              <a:cs typeface="Arial"/>
              <a:sym typeface="Arial"/>
            </a:endParaRPr>
          </a:p>
          <a:p>
            <a:pPr defTabSz="914399">
              <a:buClr>
                <a:srgbClr val="000000"/>
              </a:buClr>
              <a:defRPr/>
            </a:pPr>
            <a:endParaRPr sz="2400" kern="0" dirty="0">
              <a:solidFill>
                <a:srgbClr val="000000"/>
              </a:solidFill>
              <a:latin typeface="Arial"/>
              <a:ea typeface="Arial"/>
              <a:cs typeface="Arial"/>
              <a:sym typeface="Arial"/>
            </a:endParaRPr>
          </a:p>
          <a:p>
            <a:pPr defTabSz="914399">
              <a:buClr>
                <a:srgbClr val="000000"/>
              </a:buClr>
              <a:defRPr/>
            </a:pPr>
            <a:endParaRPr sz="2400" kern="0" dirty="0">
              <a:solidFill>
                <a:srgbClr val="000000"/>
              </a:solidFill>
              <a:latin typeface="Arial"/>
              <a:ea typeface="Arial"/>
              <a:cs typeface="Arial"/>
              <a:sym typeface="Arial"/>
            </a:endParaRPr>
          </a:p>
          <a:p>
            <a:pPr defTabSz="914399">
              <a:buClr>
                <a:srgbClr val="000000"/>
              </a:buClr>
              <a:defRPr/>
            </a:pPr>
            <a:r>
              <a:rPr lang="es-MX" sz="2400" kern="0" dirty="0">
                <a:solidFill>
                  <a:srgbClr val="000000"/>
                </a:solidFill>
                <a:latin typeface="Arial"/>
                <a:ea typeface="Arial"/>
                <a:cs typeface="Arial"/>
                <a:sym typeface="Arial"/>
              </a:rPr>
              <a:t>Cabe mencionar que al utilizar la aplicación dentro de la misma podrá ver un tutorial detallado para el uso de cada una de sus funciones.</a:t>
            </a:r>
            <a:endParaRPr sz="2400" kern="0" dirty="0">
              <a:solidFill>
                <a:srgbClr val="000000"/>
              </a:solidFill>
              <a:latin typeface="Calibri"/>
              <a:ea typeface="Calibri"/>
              <a:cs typeface="Calibri"/>
              <a:sym typeface="Calibri"/>
            </a:endParaRPr>
          </a:p>
          <a:p>
            <a:pPr marL="342900" indent="-190500" algn="just" defTabSz="914399">
              <a:buClr>
                <a:srgbClr val="000000"/>
              </a:buClr>
              <a:buSzPts val="2400"/>
              <a:defRPr/>
            </a:pPr>
            <a:endParaRPr sz="2400" kern="0" dirty="0">
              <a:solidFill>
                <a:srgbClr val="000000"/>
              </a:solidFill>
              <a:latin typeface="Arial"/>
              <a:ea typeface="Arial"/>
              <a:cs typeface="Arial"/>
              <a:sym typeface="Arial"/>
            </a:endParaRPr>
          </a:p>
        </p:txBody>
      </p:sp>
      <p:sp>
        <p:nvSpPr>
          <p:cNvPr id="167" name="Google Shape;167;p6"/>
          <p:cNvSpPr txBox="1"/>
          <p:nvPr/>
        </p:nvSpPr>
        <p:spPr>
          <a:xfrm>
            <a:off x="125658" y="2277842"/>
            <a:ext cx="2724600" cy="1938900"/>
          </a:xfrm>
          <a:prstGeom prst="rect">
            <a:avLst/>
          </a:prstGeom>
          <a:noFill/>
          <a:ln>
            <a:noFill/>
          </a:ln>
        </p:spPr>
        <p:txBody>
          <a:bodyPr spcFirstLastPara="1" wrap="square" lIns="91425" tIns="45700" rIns="91425" bIns="45700" anchor="t" anchorCtr="0">
            <a:spAutoFit/>
          </a:bodyPr>
          <a:lstStyle/>
          <a:p>
            <a:pPr algn="ctr" defTabSz="914399">
              <a:buClr>
                <a:srgbClr val="000000"/>
              </a:buClr>
              <a:defRPr/>
            </a:pPr>
            <a:r>
              <a:rPr lang="es-MX" sz="6000" b="1" kern="0" dirty="0">
                <a:solidFill>
                  <a:srgbClr val="FFFFFF"/>
                </a:solidFill>
                <a:latin typeface="Arial"/>
                <a:ea typeface="Arial"/>
                <a:cs typeface="Arial"/>
                <a:sym typeface="Arial"/>
              </a:rPr>
              <a:t>PREP</a:t>
            </a:r>
            <a:endParaRPr sz="1400" kern="0" dirty="0">
              <a:solidFill>
                <a:srgbClr val="000000"/>
              </a:solidFill>
              <a:latin typeface="Arial"/>
              <a:cs typeface="Arial"/>
              <a:sym typeface="Arial"/>
            </a:endParaRPr>
          </a:p>
          <a:p>
            <a:pPr algn="ctr" defTabSz="914399">
              <a:buClr>
                <a:srgbClr val="000000"/>
              </a:buClr>
              <a:defRPr/>
            </a:pPr>
            <a:r>
              <a:rPr lang="es-MX" sz="6000" b="1" kern="0" dirty="0">
                <a:solidFill>
                  <a:srgbClr val="FFFFFF"/>
                </a:solidFill>
                <a:latin typeface="Arial"/>
                <a:ea typeface="Arial"/>
                <a:cs typeface="Arial"/>
                <a:sym typeface="Arial"/>
              </a:rPr>
              <a:t>Casilla</a:t>
            </a:r>
            <a:endParaRPr sz="1400" kern="0" dirty="0">
              <a:solidFill>
                <a:srgbClr val="000000"/>
              </a:solidFill>
              <a:latin typeface="Arial"/>
              <a:cs typeface="Arial"/>
              <a:sym typeface="Arial"/>
            </a:endParaRPr>
          </a:p>
        </p:txBody>
      </p:sp>
      <p:pic>
        <p:nvPicPr>
          <p:cNvPr id="168" name="Google Shape;168;p6"/>
          <p:cNvPicPr preferRelativeResize="0"/>
          <p:nvPr/>
        </p:nvPicPr>
        <p:blipFill rotWithShape="1">
          <a:blip r:embed="rId3">
            <a:alphaModFix/>
          </a:blip>
          <a:srcRect/>
          <a:stretch/>
        </p:blipFill>
        <p:spPr>
          <a:xfrm>
            <a:off x="6096000" y="3087592"/>
            <a:ext cx="3345883" cy="1167167"/>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7"/>
          <p:cNvSpPr/>
          <p:nvPr/>
        </p:nvSpPr>
        <p:spPr>
          <a:xfrm>
            <a:off x="-188686" y="0"/>
            <a:ext cx="3353227" cy="6857999"/>
          </a:xfrm>
          <a:prstGeom prst="homePlate">
            <a:avLst>
              <a:gd name="adj" fmla="val 0"/>
            </a:avLst>
          </a:prstGeom>
          <a:solidFill>
            <a:srgbClr val="6F418F"/>
          </a:solidFill>
          <a:ln>
            <a:noFill/>
          </a:ln>
        </p:spPr>
        <p:txBody>
          <a:bodyPr spcFirstLastPara="1" wrap="square" lIns="91425" tIns="45700" rIns="91425" bIns="45700" anchor="ctr" anchorCtr="0">
            <a:noAutofit/>
          </a:bodyPr>
          <a:lstStyle/>
          <a:p>
            <a:pPr algn="ctr" defTabSz="914399">
              <a:buClr>
                <a:srgbClr val="000000"/>
              </a:buClr>
              <a:defRPr/>
            </a:pPr>
            <a:endParaRPr kern="0" dirty="0">
              <a:solidFill>
                <a:srgbClr val="FFFFFF"/>
              </a:solidFill>
              <a:latin typeface="Calibri"/>
              <a:ea typeface="Calibri"/>
              <a:cs typeface="Calibri"/>
              <a:sym typeface="Calibri"/>
            </a:endParaRPr>
          </a:p>
        </p:txBody>
      </p:sp>
      <p:sp>
        <p:nvSpPr>
          <p:cNvPr id="174" name="Google Shape;174;p7"/>
          <p:cNvSpPr txBox="1"/>
          <p:nvPr/>
        </p:nvSpPr>
        <p:spPr>
          <a:xfrm>
            <a:off x="4415027" y="1055293"/>
            <a:ext cx="6320117" cy="3046988"/>
          </a:xfrm>
          <a:prstGeom prst="rect">
            <a:avLst/>
          </a:prstGeom>
          <a:noFill/>
          <a:ln>
            <a:noFill/>
          </a:ln>
        </p:spPr>
        <p:txBody>
          <a:bodyPr spcFirstLastPara="1" wrap="square" lIns="91425" tIns="45700" rIns="91425" bIns="45700" anchor="t" anchorCtr="0">
            <a:spAutoFit/>
          </a:bodyPr>
          <a:lstStyle/>
          <a:p>
            <a:pPr marL="285749" indent="-285749" algn="just" defTabSz="914399">
              <a:buClr>
                <a:srgbClr val="6F418F"/>
              </a:buClr>
              <a:buSzPts val="2400"/>
              <a:buFont typeface="Noto Sans Symbols"/>
              <a:buChar char="✔"/>
              <a:defRPr/>
            </a:pPr>
            <a:r>
              <a:rPr lang="es-MX" sz="2400" kern="0" dirty="0">
                <a:solidFill>
                  <a:srgbClr val="000000"/>
                </a:solidFill>
                <a:latin typeface="Arial"/>
                <a:ea typeface="Arial"/>
                <a:cs typeface="Arial"/>
                <a:sym typeface="Arial"/>
              </a:rPr>
              <a:t>Es un módulo de validación de imágenes digitales, funciona ya una vez digitalizada el acta de escrutinio y cómputo, primeramente, se valida que el acta este legible correctamente y posterior a eso se hace una identificación de esta con la información que viene en ella.</a:t>
            </a:r>
            <a:endParaRPr sz="2400" kern="0" dirty="0">
              <a:solidFill>
                <a:srgbClr val="000000"/>
              </a:solidFill>
              <a:latin typeface="Arial"/>
              <a:ea typeface="Arial"/>
              <a:cs typeface="Arial"/>
              <a:sym typeface="Arial"/>
            </a:endParaRPr>
          </a:p>
          <a:p>
            <a:pPr marL="342900" indent="-190500" algn="just" defTabSz="914399">
              <a:buClr>
                <a:srgbClr val="000000"/>
              </a:buClr>
              <a:buSzPts val="2400"/>
              <a:defRPr/>
            </a:pPr>
            <a:endParaRPr sz="2400" kern="0" dirty="0">
              <a:solidFill>
                <a:srgbClr val="000000"/>
              </a:solidFill>
              <a:latin typeface="Arial"/>
              <a:ea typeface="Arial"/>
              <a:cs typeface="Arial"/>
              <a:sym typeface="Arial"/>
            </a:endParaRPr>
          </a:p>
        </p:txBody>
      </p:sp>
      <p:pic>
        <p:nvPicPr>
          <p:cNvPr id="175" name="Google Shape;175;p7"/>
          <p:cNvPicPr preferRelativeResize="0"/>
          <p:nvPr/>
        </p:nvPicPr>
        <p:blipFill rotWithShape="1">
          <a:blip r:embed="rId3">
            <a:alphaModFix/>
          </a:blip>
          <a:srcRect/>
          <a:stretch/>
        </p:blipFill>
        <p:spPr>
          <a:xfrm>
            <a:off x="5129038" y="4095203"/>
            <a:ext cx="5057100" cy="1864368"/>
          </a:xfrm>
          <a:prstGeom prst="rect">
            <a:avLst/>
          </a:prstGeom>
          <a:noFill/>
          <a:ln>
            <a:noFill/>
          </a:ln>
        </p:spPr>
      </p:pic>
      <p:sp>
        <p:nvSpPr>
          <p:cNvPr id="176" name="Google Shape;176;p7"/>
          <p:cNvSpPr txBox="1"/>
          <p:nvPr/>
        </p:nvSpPr>
        <p:spPr>
          <a:xfrm>
            <a:off x="125658" y="2875001"/>
            <a:ext cx="2724538" cy="1107996"/>
          </a:xfrm>
          <a:prstGeom prst="rect">
            <a:avLst/>
          </a:prstGeom>
          <a:noFill/>
          <a:ln>
            <a:noFill/>
          </a:ln>
        </p:spPr>
        <p:txBody>
          <a:bodyPr spcFirstLastPara="1" wrap="square" lIns="91425" tIns="45700" rIns="91425" bIns="45700" anchor="t" anchorCtr="0">
            <a:spAutoFit/>
          </a:bodyPr>
          <a:lstStyle/>
          <a:p>
            <a:pPr defTabSz="914399">
              <a:buClr>
                <a:srgbClr val="000000"/>
              </a:buClr>
              <a:defRPr/>
            </a:pPr>
            <a:r>
              <a:rPr lang="es-MX" sz="6600" b="1" kern="0" dirty="0">
                <a:solidFill>
                  <a:srgbClr val="FFFFFF"/>
                </a:solidFill>
                <a:latin typeface="Arial"/>
                <a:ea typeface="Arial"/>
                <a:cs typeface="Arial"/>
                <a:sym typeface="Arial"/>
              </a:rPr>
              <a:t>MCAD</a:t>
            </a:r>
            <a:endParaRPr sz="1400" kern="0" dirty="0">
              <a:solidFill>
                <a:srgbClr val="000000"/>
              </a:solidFill>
              <a:latin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8"/>
          <p:cNvSpPr/>
          <p:nvPr/>
        </p:nvSpPr>
        <p:spPr>
          <a:xfrm>
            <a:off x="-188686" y="0"/>
            <a:ext cx="3353227" cy="6857999"/>
          </a:xfrm>
          <a:prstGeom prst="homePlate">
            <a:avLst>
              <a:gd name="adj" fmla="val 0"/>
            </a:avLst>
          </a:prstGeom>
          <a:solidFill>
            <a:srgbClr val="6F418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82" name="Google Shape;182;p8"/>
          <p:cNvSpPr txBox="1"/>
          <p:nvPr/>
        </p:nvSpPr>
        <p:spPr>
          <a:xfrm>
            <a:off x="3994630" y="486736"/>
            <a:ext cx="7231225" cy="3785652"/>
          </a:xfrm>
          <a:prstGeom prst="rect">
            <a:avLst/>
          </a:prstGeom>
          <a:noFill/>
          <a:ln>
            <a:noFill/>
          </a:ln>
        </p:spPr>
        <p:txBody>
          <a:bodyPr spcFirstLastPara="1" wrap="square" lIns="91425" tIns="45700" rIns="91425" bIns="45700" anchor="t" anchorCtr="0">
            <a:spAutoFit/>
          </a:bodyPr>
          <a:lstStyle/>
          <a:p>
            <a:pPr marL="342900" marR="0" lvl="0" indent="-342900" algn="just" defTabSz="914400" rtl="0" eaLnBrk="1" fontAlgn="auto" latinLnBrk="0" hangingPunct="1">
              <a:lnSpc>
                <a:spcPct val="100000"/>
              </a:lnSpc>
              <a:spcBef>
                <a:spcPts val="0"/>
              </a:spcBef>
              <a:spcAft>
                <a:spcPts val="0"/>
              </a:spcAft>
              <a:buClr>
                <a:srgbClr val="4F2D68"/>
              </a:buClr>
              <a:buSzPts val="2400"/>
              <a:buFont typeface="Noto Sans Symbols"/>
              <a:buChar char="✔"/>
              <a:tabLst/>
              <a:defRPr/>
            </a:pPr>
            <a:r>
              <a:rPr kumimoji="0" lang="es-MX" sz="2400" b="0" i="0" u="none" strike="noStrike" kern="0" cap="none" spc="0" normalizeH="0" baseline="0" noProof="0">
                <a:ln>
                  <a:noFill/>
                </a:ln>
                <a:solidFill>
                  <a:srgbClr val="000000"/>
                </a:solidFill>
                <a:effectLst/>
                <a:uLnTx/>
                <a:uFillTx/>
                <a:latin typeface="Arial"/>
                <a:ea typeface="Arial"/>
                <a:cs typeface="Arial"/>
                <a:sym typeface="Arial"/>
              </a:rPr>
              <a:t>Es un módulo cuya función principal es recibir las actas que ya fueron validadas como imágenes visibles, para hacer la captura de los votos de cada rubro del acta, también para colocar cualquier posible inconsistencia que haya habido en las capturas físicas de las actas. Estas capturas se hacen hasta que coincidan exactamente la información de 2 capturistas diferentes, o que después de 3 intentos no coincida la información.</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8"/>
          <p:cNvSpPr txBox="1"/>
          <p:nvPr/>
        </p:nvSpPr>
        <p:spPr>
          <a:xfrm>
            <a:off x="-188686" y="2825626"/>
            <a:ext cx="3353227" cy="1015663"/>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6000" b="1" i="0" u="none" strike="noStrike" kern="0" cap="none" spc="0" normalizeH="0" baseline="0" noProof="0">
                <a:ln>
                  <a:noFill/>
                </a:ln>
                <a:solidFill>
                  <a:srgbClr val="FFFFFF"/>
                </a:solidFill>
                <a:effectLst/>
                <a:uLnTx/>
                <a:uFillTx/>
                <a:latin typeface="Arial"/>
                <a:ea typeface="Arial"/>
                <a:cs typeface="Arial"/>
                <a:sym typeface="Arial"/>
              </a:rPr>
              <a:t>CVPREP</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184" name="Google Shape;184;p8"/>
          <p:cNvPicPr preferRelativeResize="0"/>
          <p:nvPr/>
        </p:nvPicPr>
        <p:blipFill rotWithShape="1">
          <a:blip r:embed="rId3">
            <a:alphaModFix/>
          </a:blip>
          <a:srcRect/>
          <a:stretch/>
        </p:blipFill>
        <p:spPr>
          <a:xfrm>
            <a:off x="5385208" y="4401793"/>
            <a:ext cx="5100786" cy="167562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ntágono 1">
            <a:extLst>
              <a:ext uri="{FF2B5EF4-FFF2-40B4-BE49-F238E27FC236}">
                <a16:creationId xmlns:a16="http://schemas.microsoft.com/office/drawing/2014/main" id="{5C55CB11-DEC6-6E27-8699-AC2ABC19FF2C}"/>
              </a:ext>
            </a:extLst>
          </p:cNvPr>
          <p:cNvSpPr/>
          <p:nvPr/>
        </p:nvSpPr>
        <p:spPr>
          <a:xfrm>
            <a:off x="223277" y="204819"/>
            <a:ext cx="7407419" cy="943429"/>
          </a:xfrm>
          <a:prstGeom prst="homePlate">
            <a:avLst/>
          </a:prstGeom>
          <a:solidFill>
            <a:schemeClr val="bg1">
              <a:lumMod val="75000"/>
              <a:alpha val="6521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29" name="Título 1">
            <a:extLst>
              <a:ext uri="{FF2B5EF4-FFF2-40B4-BE49-F238E27FC236}">
                <a16:creationId xmlns:a16="http://schemas.microsoft.com/office/drawing/2014/main" id="{A767C872-5F0A-915F-0B7C-345DF462E4A0}"/>
              </a:ext>
            </a:extLst>
          </p:cNvPr>
          <p:cNvSpPr txBox="1">
            <a:spLocks/>
          </p:cNvSpPr>
          <p:nvPr/>
        </p:nvSpPr>
        <p:spPr>
          <a:xfrm>
            <a:off x="552512" y="-25658"/>
            <a:ext cx="7231067" cy="1325563"/>
          </a:xfrm>
          <a:prstGeom prst="rect">
            <a:avLst/>
          </a:prstGeom>
        </p:spPr>
        <p:txBody>
          <a:bodyPr vert="horz" lIns="91440" tIns="45720" rIns="91440" bIns="45720" rtlCol="0" anchor="ctr">
            <a:normAutofit fontScale="97500"/>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r>
              <a:rPr lang="en-US" noProof="1">
                <a:solidFill>
                  <a:srgbClr val="6F418F"/>
                </a:solidFill>
              </a:rPr>
              <a:t>Misión</a:t>
            </a:r>
            <a:endParaRPr lang="en-US" dirty="0">
              <a:solidFill>
                <a:srgbClr val="6F418F"/>
              </a:solidFill>
            </a:endParaRPr>
          </a:p>
        </p:txBody>
      </p:sp>
      <p:sp>
        <p:nvSpPr>
          <p:cNvPr id="5" name="Pentágono 1">
            <a:extLst>
              <a:ext uri="{FF2B5EF4-FFF2-40B4-BE49-F238E27FC236}">
                <a16:creationId xmlns:a16="http://schemas.microsoft.com/office/drawing/2014/main" id="{03A91B6A-403E-4CBE-9943-E74D929CB635}"/>
              </a:ext>
            </a:extLst>
          </p:cNvPr>
          <p:cNvSpPr/>
          <p:nvPr/>
        </p:nvSpPr>
        <p:spPr>
          <a:xfrm>
            <a:off x="430697" y="3685352"/>
            <a:ext cx="7407419" cy="943429"/>
          </a:xfrm>
          <a:prstGeom prst="homePlate">
            <a:avLst/>
          </a:prstGeom>
          <a:solidFill>
            <a:schemeClr val="bg1">
              <a:lumMod val="75000"/>
              <a:alpha val="6521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 name="Título 1">
            <a:extLst>
              <a:ext uri="{FF2B5EF4-FFF2-40B4-BE49-F238E27FC236}">
                <a16:creationId xmlns:a16="http://schemas.microsoft.com/office/drawing/2014/main" id="{2298CAAE-BF65-46DD-B171-F043D0EA609F}"/>
              </a:ext>
            </a:extLst>
          </p:cNvPr>
          <p:cNvSpPr txBox="1">
            <a:spLocks/>
          </p:cNvSpPr>
          <p:nvPr/>
        </p:nvSpPr>
        <p:spPr>
          <a:xfrm>
            <a:off x="545888" y="3685352"/>
            <a:ext cx="7231067" cy="814613"/>
          </a:xfrm>
          <a:prstGeom prst="rect">
            <a:avLst/>
          </a:prstGeom>
        </p:spPr>
        <p:txBody>
          <a:bodyPr vert="horz" lIns="91440" tIns="45720" rIns="91440" bIns="45720" rtlCol="0" anchor="ctr">
            <a:normAutofit fontScale="97500"/>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r>
              <a:rPr lang="en-US" noProof="1">
                <a:solidFill>
                  <a:srgbClr val="6F418F"/>
                </a:solidFill>
              </a:rPr>
              <a:t>Visión</a:t>
            </a:r>
            <a:endParaRPr lang="en-US" dirty="0">
              <a:solidFill>
                <a:srgbClr val="6F418F"/>
              </a:solidFill>
            </a:endParaRPr>
          </a:p>
        </p:txBody>
      </p:sp>
      <p:sp>
        <p:nvSpPr>
          <p:cNvPr id="7" name="Título 1">
            <a:extLst>
              <a:ext uri="{FF2B5EF4-FFF2-40B4-BE49-F238E27FC236}">
                <a16:creationId xmlns:a16="http://schemas.microsoft.com/office/drawing/2014/main" id="{52333FF0-0B18-4CEC-9F66-08635A48BC69}"/>
              </a:ext>
            </a:extLst>
          </p:cNvPr>
          <p:cNvSpPr txBox="1">
            <a:spLocks/>
          </p:cNvSpPr>
          <p:nvPr/>
        </p:nvSpPr>
        <p:spPr>
          <a:xfrm>
            <a:off x="430697" y="1530383"/>
            <a:ext cx="11208792" cy="1492362"/>
          </a:xfrm>
          <a:prstGeom prst="rect">
            <a:avLst/>
          </a:prstGeom>
        </p:spPr>
        <p:txBody>
          <a:bodyPr vert="horz" lIns="91440" tIns="45720" rIns="91440" bIns="45720" rtlCol="0" anchor="ctr">
            <a:noAutofit/>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pPr>
              <a:lnSpc>
                <a:spcPct val="150000"/>
              </a:lnSpc>
            </a:pPr>
            <a:r>
              <a:rPr lang="es-MX" sz="2000" noProof="1">
                <a:solidFill>
                  <a:schemeClr val="accent3">
                    <a:lumMod val="50000"/>
                  </a:schemeClr>
                </a:solidFill>
              </a:rPr>
              <a:t>Contribuir al fortalecimiento de la vida democrática de los guerrerenses, garantizando la renovación periódica y pacífica de los poderes ejecutivo, legislativo y ayuntamientos, el pleno ejercicio de los derechos político-electorales, el fomento de la participación ciudadana y la promoción de valores cívicos, con apego a los principios de certeza, legalidad, independencia, imparcialidad, máxima publicidad y objetividad.</a:t>
            </a:r>
          </a:p>
        </p:txBody>
      </p:sp>
      <p:sp>
        <p:nvSpPr>
          <p:cNvPr id="8" name="Título 1">
            <a:extLst>
              <a:ext uri="{FF2B5EF4-FFF2-40B4-BE49-F238E27FC236}">
                <a16:creationId xmlns:a16="http://schemas.microsoft.com/office/drawing/2014/main" id="{BA3A556D-92C3-4330-BB28-296481CB8127}"/>
              </a:ext>
            </a:extLst>
          </p:cNvPr>
          <p:cNvSpPr txBox="1">
            <a:spLocks/>
          </p:cNvSpPr>
          <p:nvPr/>
        </p:nvSpPr>
        <p:spPr>
          <a:xfrm>
            <a:off x="437321" y="4812655"/>
            <a:ext cx="11208792" cy="943430"/>
          </a:xfrm>
          <a:prstGeom prst="rect">
            <a:avLst/>
          </a:prstGeom>
        </p:spPr>
        <p:txBody>
          <a:bodyPr vert="horz" lIns="91440" tIns="45720" rIns="91440" bIns="45720" rtlCol="0" anchor="ctr">
            <a:normAutofit fontScale="90000" lnSpcReduction="20000"/>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pPr>
              <a:lnSpc>
                <a:spcPct val="150000"/>
              </a:lnSpc>
            </a:pPr>
            <a:r>
              <a:rPr lang="es-MX" sz="2400" noProof="1">
                <a:solidFill>
                  <a:schemeClr val="accent3">
                    <a:lumMod val="50000"/>
                  </a:schemeClr>
                </a:solidFill>
              </a:rPr>
              <a:t>Ser un organismo electoral consolidado, promotor de una mayor participación ciudadana en la entidad.</a:t>
            </a:r>
          </a:p>
        </p:txBody>
      </p:sp>
    </p:spTree>
    <p:extLst>
      <p:ext uri="{BB962C8B-B14F-4D97-AF65-F5344CB8AC3E}">
        <p14:creationId xmlns:p14="http://schemas.microsoft.com/office/powerpoint/2010/main" val="26648528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5F9398CA-0BA4-4B46-9335-6D9718655C85}"/>
              </a:ext>
            </a:extLst>
          </p:cNvPr>
          <p:cNvPicPr>
            <a:picLocks noChangeAspect="1"/>
          </p:cNvPicPr>
          <p:nvPr/>
        </p:nvPicPr>
        <p:blipFill>
          <a:blip r:embed="rId2"/>
          <a:stretch>
            <a:fillRect/>
          </a:stretch>
        </p:blipFill>
        <p:spPr>
          <a:xfrm>
            <a:off x="3815939" y="177759"/>
            <a:ext cx="4560125" cy="4667170"/>
          </a:xfrm>
          <a:prstGeom prst="rect">
            <a:avLst/>
          </a:prstGeom>
        </p:spPr>
      </p:pic>
      <p:pic>
        <p:nvPicPr>
          <p:cNvPr id="6" name="Imagen 5">
            <a:extLst>
              <a:ext uri="{FF2B5EF4-FFF2-40B4-BE49-F238E27FC236}">
                <a16:creationId xmlns:a16="http://schemas.microsoft.com/office/drawing/2014/main" id="{22CEDCDE-9E3E-B947-96B8-5269EA307837}"/>
              </a:ext>
            </a:extLst>
          </p:cNvPr>
          <p:cNvPicPr>
            <a:picLocks noChangeAspect="1"/>
          </p:cNvPicPr>
          <p:nvPr/>
        </p:nvPicPr>
        <p:blipFill>
          <a:blip r:embed="rId3"/>
          <a:stretch>
            <a:fillRect/>
          </a:stretch>
        </p:blipFill>
        <p:spPr>
          <a:xfrm>
            <a:off x="0" y="2511345"/>
            <a:ext cx="12192000" cy="5210256"/>
          </a:xfrm>
          <a:prstGeom prst="rect">
            <a:avLst/>
          </a:prstGeom>
        </p:spPr>
      </p:pic>
    </p:spTree>
    <p:extLst>
      <p:ext uri="{BB962C8B-B14F-4D97-AF65-F5344CB8AC3E}">
        <p14:creationId xmlns:p14="http://schemas.microsoft.com/office/powerpoint/2010/main" val="3324185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entágono 1">
            <a:extLst>
              <a:ext uri="{FF2B5EF4-FFF2-40B4-BE49-F238E27FC236}">
                <a16:creationId xmlns:a16="http://schemas.microsoft.com/office/drawing/2014/main" id="{EBCECF59-E0D8-44D2-ABCE-7BE24AA0B0E3}"/>
              </a:ext>
            </a:extLst>
          </p:cNvPr>
          <p:cNvSpPr/>
          <p:nvPr/>
        </p:nvSpPr>
        <p:spPr>
          <a:xfrm>
            <a:off x="1239276" y="1293204"/>
            <a:ext cx="7407419" cy="943429"/>
          </a:xfrm>
          <a:prstGeom prst="homePlate">
            <a:avLst/>
          </a:prstGeom>
          <a:solidFill>
            <a:schemeClr val="bg1">
              <a:lumMod val="75000"/>
              <a:alpha val="6521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6" name="Título 1">
            <a:extLst>
              <a:ext uri="{FF2B5EF4-FFF2-40B4-BE49-F238E27FC236}">
                <a16:creationId xmlns:a16="http://schemas.microsoft.com/office/drawing/2014/main" id="{A191E15F-FCEE-4311-AEA3-7DF0AE2D97C3}"/>
              </a:ext>
            </a:extLst>
          </p:cNvPr>
          <p:cNvSpPr txBox="1">
            <a:spLocks/>
          </p:cNvSpPr>
          <p:nvPr/>
        </p:nvSpPr>
        <p:spPr>
          <a:xfrm>
            <a:off x="1842831" y="1102136"/>
            <a:ext cx="7231067" cy="1325563"/>
          </a:xfrm>
          <a:prstGeom prst="rect">
            <a:avLst/>
          </a:prstGeom>
        </p:spPr>
        <p:txBody>
          <a:bodyPr vert="horz" lIns="91440" tIns="45720" rIns="91440" bIns="45720" rtlCol="0" anchor="ctr">
            <a:normAutofit fontScale="97500"/>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r>
              <a:rPr lang="en-US" noProof="1">
                <a:solidFill>
                  <a:srgbClr val="6F418F"/>
                </a:solidFill>
              </a:rPr>
              <a:t>Objetivo institucional</a:t>
            </a:r>
            <a:endParaRPr lang="en-US" dirty="0">
              <a:solidFill>
                <a:srgbClr val="6F418F"/>
              </a:solidFill>
            </a:endParaRPr>
          </a:p>
        </p:txBody>
      </p:sp>
      <p:sp>
        <p:nvSpPr>
          <p:cNvPr id="17" name="Título 1">
            <a:extLst>
              <a:ext uri="{FF2B5EF4-FFF2-40B4-BE49-F238E27FC236}">
                <a16:creationId xmlns:a16="http://schemas.microsoft.com/office/drawing/2014/main" id="{DD372E97-282D-4A2B-A40F-E0B58AE301F0}"/>
              </a:ext>
            </a:extLst>
          </p:cNvPr>
          <p:cNvSpPr txBox="1">
            <a:spLocks/>
          </p:cNvSpPr>
          <p:nvPr/>
        </p:nvSpPr>
        <p:spPr>
          <a:xfrm>
            <a:off x="491604" y="2783840"/>
            <a:ext cx="10887596" cy="1971039"/>
          </a:xfrm>
          <a:prstGeom prst="rect">
            <a:avLst/>
          </a:prstGeom>
        </p:spPr>
        <p:txBody>
          <a:bodyPr vert="horz" lIns="91440" tIns="45720" rIns="91440" bIns="45720" rtlCol="0" anchor="ctr">
            <a:noAutofit/>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pPr>
              <a:lnSpc>
                <a:spcPct val="150000"/>
              </a:lnSpc>
            </a:pPr>
            <a:r>
              <a:rPr lang="es-MX" sz="2000" noProof="1">
                <a:solidFill>
                  <a:schemeClr val="accent3">
                    <a:lumMod val="50000"/>
                  </a:schemeClr>
                </a:solidFill>
              </a:rPr>
              <a:t>Organizar las elecciones locales y los procesos de participación ciudadana conforme a la Ley de la materia, garantizando el ejercicio de los derechos político-electorales de los guerrerenses y promover la cultura cívica y democrática de los ciudadanos, con la </a:t>
            </a:r>
          </a:p>
          <a:p>
            <a:pPr>
              <a:lnSpc>
                <a:spcPct val="150000"/>
              </a:lnSpc>
            </a:pPr>
            <a:r>
              <a:rPr lang="es-MX" sz="2000" noProof="1">
                <a:solidFill>
                  <a:schemeClr val="accent3">
                    <a:lumMod val="50000"/>
                  </a:schemeClr>
                </a:solidFill>
              </a:rPr>
              <a:t>finalidad de lograr una mayor participación ciudadana.</a:t>
            </a:r>
          </a:p>
        </p:txBody>
      </p:sp>
    </p:spTree>
    <p:extLst>
      <p:ext uri="{BB962C8B-B14F-4D97-AF65-F5344CB8AC3E}">
        <p14:creationId xmlns:p14="http://schemas.microsoft.com/office/powerpoint/2010/main" val="4021870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tágono 1">
            <a:extLst>
              <a:ext uri="{FF2B5EF4-FFF2-40B4-BE49-F238E27FC236}">
                <a16:creationId xmlns:a16="http://schemas.microsoft.com/office/drawing/2014/main" id="{03A91B6A-403E-4CBE-9943-E74D929CB635}"/>
              </a:ext>
            </a:extLst>
          </p:cNvPr>
          <p:cNvSpPr/>
          <p:nvPr/>
        </p:nvSpPr>
        <p:spPr>
          <a:xfrm>
            <a:off x="74992" y="279586"/>
            <a:ext cx="7407419" cy="943429"/>
          </a:xfrm>
          <a:prstGeom prst="homePlate">
            <a:avLst/>
          </a:prstGeom>
          <a:solidFill>
            <a:schemeClr val="bg1">
              <a:lumMod val="75000"/>
              <a:alpha val="6521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 name="Título 1">
            <a:extLst>
              <a:ext uri="{FF2B5EF4-FFF2-40B4-BE49-F238E27FC236}">
                <a16:creationId xmlns:a16="http://schemas.microsoft.com/office/drawing/2014/main" id="{2298CAAE-BF65-46DD-B171-F043D0EA609F}"/>
              </a:ext>
            </a:extLst>
          </p:cNvPr>
          <p:cNvSpPr txBox="1">
            <a:spLocks/>
          </p:cNvSpPr>
          <p:nvPr/>
        </p:nvSpPr>
        <p:spPr>
          <a:xfrm>
            <a:off x="424992" y="95143"/>
            <a:ext cx="7916368" cy="1325563"/>
          </a:xfrm>
          <a:prstGeom prst="rect">
            <a:avLst/>
          </a:prstGeom>
        </p:spPr>
        <p:txBody>
          <a:bodyPr vert="horz" lIns="91440" tIns="45720" rIns="91440" bIns="45720" rtlCol="0" anchor="ctr">
            <a:normAutofit fontScale="97500"/>
          </a:bodyPr>
          <a:lstStyle>
            <a:lvl1pPr>
              <a:lnSpc>
                <a:spcPct val="90000"/>
              </a:lnSpc>
              <a:spcBef>
                <a:spcPct val="0"/>
              </a:spcBef>
              <a:buNone/>
              <a:defRPr sz="3200" b="1">
                <a:solidFill>
                  <a:schemeClr val="bg1"/>
                </a:solidFill>
                <a:latin typeface="Arial" panose="020B0604020202020204" pitchFamily="34" charset="0"/>
                <a:ea typeface="+mj-ea"/>
                <a:cs typeface="Arial" panose="020B0604020202020204" pitchFamily="34" charset="0"/>
              </a:defRPr>
            </a:lvl1pPr>
          </a:lstStyle>
          <a:p>
            <a:r>
              <a:rPr lang="en-US" noProof="1">
                <a:solidFill>
                  <a:srgbClr val="6F418F"/>
                </a:solidFill>
              </a:rPr>
              <a:t>Principios</a:t>
            </a:r>
            <a:endParaRPr lang="en-US" dirty="0">
              <a:solidFill>
                <a:srgbClr val="6F418F"/>
              </a:solidFill>
            </a:endParaRPr>
          </a:p>
        </p:txBody>
      </p:sp>
      <p:sp>
        <p:nvSpPr>
          <p:cNvPr id="4" name="CuadroTexto 3">
            <a:extLst>
              <a:ext uri="{FF2B5EF4-FFF2-40B4-BE49-F238E27FC236}">
                <a16:creationId xmlns:a16="http://schemas.microsoft.com/office/drawing/2014/main" id="{399ABC3C-7D0C-4730-A588-554CF4374CBF}"/>
              </a:ext>
            </a:extLst>
          </p:cNvPr>
          <p:cNvSpPr txBox="1"/>
          <p:nvPr/>
        </p:nvSpPr>
        <p:spPr>
          <a:xfrm>
            <a:off x="424991" y="1565845"/>
            <a:ext cx="3697066" cy="2805320"/>
          </a:xfrm>
          <a:prstGeom prst="rect">
            <a:avLst/>
          </a:prstGeom>
          <a:noFill/>
        </p:spPr>
        <p:txBody>
          <a:bodyPr wrap="square" rtlCol="0">
            <a:spAutoFit/>
          </a:bodyPr>
          <a:lstStyle/>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Certeza</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Competencia por mérito</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Disciplina</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Economía</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Eficacia</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Eficiencia</a:t>
            </a:r>
          </a:p>
        </p:txBody>
      </p:sp>
      <p:sp>
        <p:nvSpPr>
          <p:cNvPr id="9" name="CuadroTexto 8">
            <a:extLst>
              <a:ext uri="{FF2B5EF4-FFF2-40B4-BE49-F238E27FC236}">
                <a16:creationId xmlns:a16="http://schemas.microsoft.com/office/drawing/2014/main" id="{377F316C-7ED3-42CA-BEB8-449AE431F3C3}"/>
              </a:ext>
            </a:extLst>
          </p:cNvPr>
          <p:cNvSpPr txBox="1"/>
          <p:nvPr/>
        </p:nvSpPr>
        <p:spPr>
          <a:xfrm>
            <a:off x="7752080" y="1420706"/>
            <a:ext cx="3697066" cy="2805320"/>
          </a:xfrm>
          <a:prstGeom prst="rect">
            <a:avLst/>
          </a:prstGeom>
          <a:noFill/>
        </p:spPr>
        <p:txBody>
          <a:bodyPr wrap="square" rtlCol="0">
            <a:spAutoFit/>
          </a:bodyPr>
          <a:lstStyle/>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Equidad</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Honradez</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Imparcialidad</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Independencia</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Integridad</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Lealtad</a:t>
            </a:r>
          </a:p>
        </p:txBody>
      </p:sp>
      <p:sp>
        <p:nvSpPr>
          <p:cNvPr id="10" name="CuadroTexto 9">
            <a:extLst>
              <a:ext uri="{FF2B5EF4-FFF2-40B4-BE49-F238E27FC236}">
                <a16:creationId xmlns:a16="http://schemas.microsoft.com/office/drawing/2014/main" id="{74198816-F010-414C-BA12-D5C080B39246}"/>
              </a:ext>
            </a:extLst>
          </p:cNvPr>
          <p:cNvSpPr txBox="1"/>
          <p:nvPr/>
        </p:nvSpPr>
        <p:spPr>
          <a:xfrm>
            <a:off x="3778701" y="3773094"/>
            <a:ext cx="3697066" cy="2805320"/>
          </a:xfrm>
          <a:prstGeom prst="rect">
            <a:avLst/>
          </a:prstGeom>
          <a:noFill/>
        </p:spPr>
        <p:txBody>
          <a:bodyPr wrap="square" rtlCol="0">
            <a:spAutoFit/>
          </a:bodyPr>
          <a:lstStyle/>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Legalidad</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Máxima Publicidad</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Objetividad</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Profesionalismo</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Rendición de cuentas</a:t>
            </a:r>
          </a:p>
          <a:p>
            <a:pPr marL="285749" indent="-285749">
              <a:lnSpc>
                <a:spcPct val="150000"/>
              </a:lnSpc>
              <a:buFont typeface="Arial" panose="020B0604020202020204" pitchFamily="34" charset="0"/>
              <a:buChar char="•"/>
            </a:pPr>
            <a:r>
              <a:rPr lang="es-MX" sz="2000" b="1" dirty="0">
                <a:solidFill>
                  <a:schemeClr val="accent3">
                    <a:lumMod val="50000"/>
                  </a:schemeClr>
                </a:solidFill>
                <a:latin typeface="Arial" panose="020B0604020202020204" pitchFamily="34" charset="0"/>
                <a:cs typeface="Arial" panose="020B0604020202020204" pitchFamily="34" charset="0"/>
              </a:rPr>
              <a:t>Transparencia</a:t>
            </a:r>
          </a:p>
        </p:txBody>
      </p:sp>
    </p:spTree>
    <p:extLst>
      <p:ext uri="{BB962C8B-B14F-4D97-AF65-F5344CB8AC3E}">
        <p14:creationId xmlns:p14="http://schemas.microsoft.com/office/powerpoint/2010/main" val="4087283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upo 11">
            <a:extLst>
              <a:ext uri="{FF2B5EF4-FFF2-40B4-BE49-F238E27FC236}">
                <a16:creationId xmlns:a16="http://schemas.microsoft.com/office/drawing/2014/main" id="{730A2C99-D698-423C-9562-1629CC3D7768}"/>
              </a:ext>
            </a:extLst>
          </p:cNvPr>
          <p:cNvGrpSpPr/>
          <p:nvPr/>
        </p:nvGrpSpPr>
        <p:grpSpPr>
          <a:xfrm>
            <a:off x="219636" y="2330825"/>
            <a:ext cx="11752728" cy="2196353"/>
            <a:chOff x="286871" y="2017058"/>
            <a:chExt cx="11752728" cy="2196353"/>
          </a:xfrm>
        </p:grpSpPr>
        <p:sp>
          <p:nvSpPr>
            <p:cNvPr id="11" name="Rectángulo: esquinas redondeadas 10">
              <a:extLst>
                <a:ext uri="{FF2B5EF4-FFF2-40B4-BE49-F238E27FC236}">
                  <a16:creationId xmlns:a16="http://schemas.microsoft.com/office/drawing/2014/main" id="{08B41A8A-95E1-4C18-B330-5D9B4E380154}"/>
                </a:ext>
              </a:extLst>
            </p:cNvPr>
            <p:cNvSpPr/>
            <p:nvPr/>
          </p:nvSpPr>
          <p:spPr>
            <a:xfrm>
              <a:off x="286871" y="2017058"/>
              <a:ext cx="11752728" cy="2196353"/>
            </a:xfrm>
            <a:prstGeom prst="roundRect">
              <a:avLst>
                <a:gd name="adj" fmla="val 30123"/>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dirty="0"/>
            </a:p>
          </p:txBody>
        </p:sp>
        <p:sp>
          <p:nvSpPr>
            <p:cNvPr id="10" name="CuadroTexto 9">
              <a:extLst>
                <a:ext uri="{FF2B5EF4-FFF2-40B4-BE49-F238E27FC236}">
                  <a16:creationId xmlns:a16="http://schemas.microsoft.com/office/drawing/2014/main" id="{6FB003CD-D027-4AC4-AEEB-8A035FCF45B3}"/>
                </a:ext>
              </a:extLst>
            </p:cNvPr>
            <p:cNvSpPr txBox="1"/>
            <p:nvPr/>
          </p:nvSpPr>
          <p:spPr>
            <a:xfrm>
              <a:off x="448234" y="2607402"/>
              <a:ext cx="11591365" cy="1015663"/>
            </a:xfrm>
            <a:prstGeom prst="rect">
              <a:avLst/>
            </a:prstGeom>
            <a:noFill/>
          </p:spPr>
          <p:txBody>
            <a:bodyPr wrap="square" rtlCol="0">
              <a:spAutoFit/>
            </a:bodyPr>
            <a:lstStyle/>
            <a:p>
              <a:pPr algn="ctr"/>
              <a:r>
                <a:rPr lang="es-MX" sz="6000" b="1" dirty="0">
                  <a:solidFill>
                    <a:srgbClr val="6F418F"/>
                  </a:solidFill>
                  <a:latin typeface="Arial" panose="020B0604020202020204" pitchFamily="34" charset="0"/>
                  <a:cs typeface="Arial" panose="020B0604020202020204" pitchFamily="34" charset="0"/>
                </a:rPr>
                <a:t>ORGANIGRAMA</a:t>
              </a:r>
            </a:p>
          </p:txBody>
        </p:sp>
      </p:grpSp>
    </p:spTree>
    <p:extLst>
      <p:ext uri="{BB962C8B-B14F-4D97-AF65-F5344CB8AC3E}">
        <p14:creationId xmlns:p14="http://schemas.microsoft.com/office/powerpoint/2010/main" val="4115071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Imagen 75">
            <a:extLst>
              <a:ext uri="{FF2B5EF4-FFF2-40B4-BE49-F238E27FC236}">
                <a16:creationId xmlns:a16="http://schemas.microsoft.com/office/drawing/2014/main" id="{72B136AF-A9EB-413F-A974-79FE0E0EC2F7}"/>
              </a:ext>
            </a:extLst>
          </p:cNvPr>
          <p:cNvPicPr>
            <a:picLocks noChangeAspect="1"/>
          </p:cNvPicPr>
          <p:nvPr/>
        </p:nvPicPr>
        <p:blipFill>
          <a:blip r:embed="rId2"/>
          <a:stretch>
            <a:fillRect/>
          </a:stretch>
        </p:blipFill>
        <p:spPr>
          <a:xfrm>
            <a:off x="342534" y="319889"/>
            <a:ext cx="11506932" cy="6682669"/>
          </a:xfrm>
          <a:prstGeom prst="rect">
            <a:avLst/>
          </a:prstGeom>
        </p:spPr>
      </p:pic>
    </p:spTree>
    <p:extLst>
      <p:ext uri="{BB962C8B-B14F-4D97-AF65-F5344CB8AC3E}">
        <p14:creationId xmlns:p14="http://schemas.microsoft.com/office/powerpoint/2010/main" val="3221716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upo 11">
            <a:extLst>
              <a:ext uri="{FF2B5EF4-FFF2-40B4-BE49-F238E27FC236}">
                <a16:creationId xmlns:a16="http://schemas.microsoft.com/office/drawing/2014/main" id="{730A2C99-D698-423C-9562-1629CC3D7768}"/>
              </a:ext>
            </a:extLst>
          </p:cNvPr>
          <p:cNvGrpSpPr/>
          <p:nvPr/>
        </p:nvGrpSpPr>
        <p:grpSpPr>
          <a:xfrm>
            <a:off x="987932" y="2330823"/>
            <a:ext cx="10216135" cy="2196353"/>
            <a:chOff x="286871" y="2017058"/>
            <a:chExt cx="11752728" cy="2196353"/>
          </a:xfrm>
        </p:grpSpPr>
        <p:sp>
          <p:nvSpPr>
            <p:cNvPr id="11" name="Rectángulo: esquinas redondeadas 10">
              <a:extLst>
                <a:ext uri="{FF2B5EF4-FFF2-40B4-BE49-F238E27FC236}">
                  <a16:creationId xmlns:a16="http://schemas.microsoft.com/office/drawing/2014/main" id="{08B41A8A-95E1-4C18-B330-5D9B4E380154}"/>
                </a:ext>
              </a:extLst>
            </p:cNvPr>
            <p:cNvSpPr/>
            <p:nvPr/>
          </p:nvSpPr>
          <p:spPr>
            <a:xfrm>
              <a:off x="286871" y="2017058"/>
              <a:ext cx="11752728" cy="2196353"/>
            </a:xfrm>
            <a:prstGeom prst="roundRect">
              <a:avLst>
                <a:gd name="adj" fmla="val 30123"/>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dirty="0"/>
            </a:p>
          </p:txBody>
        </p:sp>
        <p:sp>
          <p:nvSpPr>
            <p:cNvPr id="10" name="CuadroTexto 9">
              <a:extLst>
                <a:ext uri="{FF2B5EF4-FFF2-40B4-BE49-F238E27FC236}">
                  <a16:creationId xmlns:a16="http://schemas.microsoft.com/office/drawing/2014/main" id="{6FB003CD-D027-4AC4-AEEB-8A035FCF45B3}"/>
                </a:ext>
              </a:extLst>
            </p:cNvPr>
            <p:cNvSpPr txBox="1"/>
            <p:nvPr/>
          </p:nvSpPr>
          <p:spPr>
            <a:xfrm>
              <a:off x="448234" y="2453514"/>
              <a:ext cx="11591365" cy="1323439"/>
            </a:xfrm>
            <a:prstGeom prst="rect">
              <a:avLst/>
            </a:prstGeom>
            <a:noFill/>
          </p:spPr>
          <p:txBody>
            <a:bodyPr wrap="square" rtlCol="0">
              <a:spAutoFit/>
            </a:bodyPr>
            <a:lstStyle/>
            <a:p>
              <a:pPr algn="ctr"/>
              <a:r>
                <a:rPr lang="es-MX" sz="8000" b="1" dirty="0">
                  <a:solidFill>
                    <a:srgbClr val="6F418F"/>
                  </a:solidFill>
                  <a:latin typeface="Arial" panose="020B0604020202020204" pitchFamily="34" charset="0"/>
                  <a:cs typeface="Arial" panose="020B0604020202020204" pitchFamily="34" charset="0"/>
                </a:rPr>
                <a:t>COPREP</a:t>
              </a:r>
            </a:p>
          </p:txBody>
        </p:sp>
      </p:grpSp>
    </p:spTree>
    <p:extLst>
      <p:ext uri="{BB962C8B-B14F-4D97-AF65-F5344CB8AC3E}">
        <p14:creationId xmlns:p14="http://schemas.microsoft.com/office/powerpoint/2010/main" val="1838441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6847B33A-DAA1-4003-A679-64A3E2F44D24}"/>
              </a:ext>
            </a:extLst>
          </p:cNvPr>
          <p:cNvGrpSpPr/>
          <p:nvPr/>
        </p:nvGrpSpPr>
        <p:grpSpPr>
          <a:xfrm>
            <a:off x="2136915" y="2107096"/>
            <a:ext cx="6536633" cy="1484242"/>
            <a:chOff x="2136915" y="2107096"/>
            <a:chExt cx="6536633" cy="1484242"/>
          </a:xfrm>
        </p:grpSpPr>
        <p:sp>
          <p:nvSpPr>
            <p:cNvPr id="4" name="Rectángulo 3">
              <a:extLst>
                <a:ext uri="{FF2B5EF4-FFF2-40B4-BE49-F238E27FC236}">
                  <a16:creationId xmlns:a16="http://schemas.microsoft.com/office/drawing/2014/main" id="{83B8B8F1-6026-4163-8D33-F0B53B7B5190}"/>
                </a:ext>
              </a:extLst>
            </p:cNvPr>
            <p:cNvSpPr/>
            <p:nvPr/>
          </p:nvSpPr>
          <p:spPr>
            <a:xfrm>
              <a:off x="5221357" y="2107096"/>
              <a:ext cx="2199861" cy="490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Rectángulo 5">
              <a:extLst>
                <a:ext uri="{FF2B5EF4-FFF2-40B4-BE49-F238E27FC236}">
                  <a16:creationId xmlns:a16="http://schemas.microsoft.com/office/drawing/2014/main" id="{08DEBA68-F929-4B66-A6B3-34B6124C57E9}"/>
                </a:ext>
              </a:extLst>
            </p:cNvPr>
            <p:cNvSpPr/>
            <p:nvPr/>
          </p:nvSpPr>
          <p:spPr>
            <a:xfrm>
              <a:off x="6473687" y="2597425"/>
              <a:ext cx="2199861" cy="993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Rectángulo 6">
              <a:extLst>
                <a:ext uri="{FF2B5EF4-FFF2-40B4-BE49-F238E27FC236}">
                  <a16:creationId xmlns:a16="http://schemas.microsoft.com/office/drawing/2014/main" id="{F6BCF760-BC36-42EC-A0CD-655CC5715D66}"/>
                </a:ext>
              </a:extLst>
            </p:cNvPr>
            <p:cNvSpPr/>
            <p:nvPr/>
          </p:nvSpPr>
          <p:spPr>
            <a:xfrm>
              <a:off x="2955235" y="2107096"/>
              <a:ext cx="2199861" cy="490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Rectángulo 7">
              <a:extLst>
                <a:ext uri="{FF2B5EF4-FFF2-40B4-BE49-F238E27FC236}">
                  <a16:creationId xmlns:a16="http://schemas.microsoft.com/office/drawing/2014/main" id="{23587701-8C8A-4C54-84E3-3642E2F948C5}"/>
                </a:ext>
              </a:extLst>
            </p:cNvPr>
            <p:cNvSpPr/>
            <p:nvPr/>
          </p:nvSpPr>
          <p:spPr>
            <a:xfrm>
              <a:off x="2136915" y="2504660"/>
              <a:ext cx="2199861" cy="10866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pic>
        <p:nvPicPr>
          <p:cNvPr id="10" name="Imagen 9">
            <a:extLst>
              <a:ext uri="{FF2B5EF4-FFF2-40B4-BE49-F238E27FC236}">
                <a16:creationId xmlns:a16="http://schemas.microsoft.com/office/drawing/2014/main" id="{349EC2D2-D39B-424F-A14D-6710AA6866BC}"/>
              </a:ext>
            </a:extLst>
          </p:cNvPr>
          <p:cNvPicPr>
            <a:picLocks noChangeAspect="1"/>
          </p:cNvPicPr>
          <p:nvPr/>
        </p:nvPicPr>
        <p:blipFill>
          <a:blip r:embed="rId2"/>
          <a:stretch>
            <a:fillRect/>
          </a:stretch>
        </p:blipFill>
        <p:spPr>
          <a:xfrm>
            <a:off x="806905" y="285772"/>
            <a:ext cx="10498677" cy="5842514"/>
          </a:xfrm>
          <a:prstGeom prst="rect">
            <a:avLst/>
          </a:prstGeom>
        </p:spPr>
      </p:pic>
      <p:sp>
        <p:nvSpPr>
          <p:cNvPr id="11" name="Rectángulo 10">
            <a:extLst>
              <a:ext uri="{FF2B5EF4-FFF2-40B4-BE49-F238E27FC236}">
                <a16:creationId xmlns:a16="http://schemas.microsoft.com/office/drawing/2014/main" id="{76A55CA9-794B-488E-934B-84EEEA795065}"/>
              </a:ext>
            </a:extLst>
          </p:cNvPr>
          <p:cNvSpPr/>
          <p:nvPr/>
        </p:nvSpPr>
        <p:spPr>
          <a:xfrm>
            <a:off x="7253397" y="4977847"/>
            <a:ext cx="1242903" cy="30480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solidFill>
                  <a:schemeClr val="tx1"/>
                </a:solidFill>
                <a:latin typeface="Arial" panose="020B0604020202020204" pitchFamily="34" charset="0"/>
                <a:cs typeface="Arial" panose="020B0604020202020204" pitchFamily="34" charset="0"/>
              </a:rPr>
              <a:t>Supervisor</a:t>
            </a:r>
          </a:p>
        </p:txBody>
      </p:sp>
      <p:cxnSp>
        <p:nvCxnSpPr>
          <p:cNvPr id="13" name="Conector recto 12">
            <a:extLst>
              <a:ext uri="{FF2B5EF4-FFF2-40B4-BE49-F238E27FC236}">
                <a16:creationId xmlns:a16="http://schemas.microsoft.com/office/drawing/2014/main" id="{3E31074B-3040-455E-ABB9-44D10CFD4D5D}"/>
              </a:ext>
            </a:extLst>
          </p:cNvPr>
          <p:cNvCxnSpPr>
            <a:cxnSpLocks/>
            <a:stCxn id="11" idx="1"/>
          </p:cNvCxnSpPr>
          <p:nvPr/>
        </p:nvCxnSpPr>
        <p:spPr>
          <a:xfrm flipH="1" flipV="1">
            <a:off x="6400801" y="5126432"/>
            <a:ext cx="852596" cy="38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962689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16955</TotalTime>
  <Words>1849</Words>
  <Application>Microsoft Office PowerPoint</Application>
  <PresentationFormat>Panorámica</PresentationFormat>
  <Paragraphs>216</Paragraphs>
  <Slides>30</Slides>
  <Notes>9</Notes>
  <HiddenSlides>0</HiddenSlides>
  <MMClips>0</MMClips>
  <ScaleCrop>false</ScaleCrop>
  <HeadingPairs>
    <vt:vector size="6" baseType="variant">
      <vt:variant>
        <vt:lpstr>Fuentes usadas</vt:lpstr>
      </vt:variant>
      <vt:variant>
        <vt:i4>5</vt:i4>
      </vt:variant>
      <vt:variant>
        <vt:lpstr>Tema</vt:lpstr>
      </vt:variant>
      <vt:variant>
        <vt:i4>3</vt:i4>
      </vt:variant>
      <vt:variant>
        <vt:lpstr>Títulos de diapositiva</vt:lpstr>
      </vt:variant>
      <vt:variant>
        <vt:i4>30</vt:i4>
      </vt:variant>
    </vt:vector>
  </HeadingPairs>
  <TitlesOfParts>
    <vt:vector size="38" baseType="lpstr">
      <vt:lpstr>Arial</vt:lpstr>
      <vt:lpstr>Arial Black</vt:lpstr>
      <vt:lpstr>Calibri</vt:lpstr>
      <vt:lpstr>Calibri Light</vt:lpstr>
      <vt:lpstr>Noto Sans Symbols</vt:lpstr>
      <vt:lpstr>Tema de Office</vt:lpstr>
      <vt:lpstr>1_Tema de Office</vt:lpstr>
      <vt:lpstr>2_Tema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Tipos de elecciones</vt:lpstr>
      <vt:lpstr>Presentación de PowerPoint</vt:lpstr>
      <vt:lpstr>Presentación de PowerPoint</vt:lpstr>
      <vt:lpstr>Presentación de PowerPoint</vt:lpstr>
      <vt:lpstr>¿Qué es el PREP?</vt:lpstr>
      <vt:lpstr>Presentación de PowerPoint</vt:lpstr>
      <vt:lpstr>¿Qué no es el PREP?</vt:lpstr>
      <vt:lpstr>¿Cómo opera el PREP?</vt:lpstr>
      <vt:lpstr>Glosario</vt:lpstr>
      <vt:lpstr>Presentación de PowerPoint</vt:lpstr>
      <vt:lpstr>Infraestructura y Recursos humanos para los CATD</vt:lpstr>
      <vt:lpstr>Funciones del personal que opera el  PREP</vt:lpstr>
      <vt:lpstr>Presentación de PowerPoint</vt:lpstr>
      <vt:lpstr>Presentación de PowerPoint</vt:lpstr>
      <vt:lpstr>Cotejo de Actas</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IEPCGRO</cp:lastModifiedBy>
  <cp:revision>484</cp:revision>
  <dcterms:created xsi:type="dcterms:W3CDTF">2022-03-28T15:34:08Z</dcterms:created>
  <dcterms:modified xsi:type="dcterms:W3CDTF">2024-03-18T22:08:59Z</dcterms:modified>
</cp:coreProperties>
</file>